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7" r:id="rId2"/>
    <p:sldId id="258" r:id="rId3"/>
    <p:sldId id="271" r:id="rId4"/>
    <p:sldId id="272" r:id="rId5"/>
    <p:sldId id="263" r:id="rId6"/>
    <p:sldId id="278" r:id="rId7"/>
    <p:sldId id="267" r:id="rId8"/>
    <p:sldId id="273" r:id="rId9"/>
    <p:sldId id="274" r:id="rId10"/>
    <p:sldId id="261" r:id="rId11"/>
    <p:sldId id="270" r:id="rId12"/>
    <p:sldId id="279" r:id="rId13"/>
    <p:sldId id="280" r:id="rId14"/>
    <p:sldId id="281" r:id="rId15"/>
    <p:sldId id="282" r:id="rId16"/>
    <p:sldId id="284" r:id="rId17"/>
    <p:sldId id="285" r:id="rId18"/>
    <p:sldId id="283" r:id="rId19"/>
    <p:sldId id="28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6AD5D4-039B-42D2-9449-8FBE096D3D3C}" v="175" dt="2023-09-10T11:45:36.771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sanna Vaka" userId="9e28f4d90232c119" providerId="LiveId" clId="{FE6AD5D4-039B-42D2-9449-8FBE096D3D3C}"/>
    <pc:docChg chg="undo custSel addSld delSld modSld sldOrd">
      <pc:chgData name="Prasanna Vaka" userId="9e28f4d90232c119" providerId="LiveId" clId="{FE6AD5D4-039B-42D2-9449-8FBE096D3D3C}" dt="2023-09-10T11:45:36.770" v="1655" actId="1076"/>
      <pc:docMkLst>
        <pc:docMk/>
      </pc:docMkLst>
      <pc:sldChg chg="modSp mod modTransition">
        <pc:chgData name="Prasanna Vaka" userId="9e28f4d90232c119" providerId="LiveId" clId="{FE6AD5D4-039B-42D2-9449-8FBE096D3D3C}" dt="2023-09-10T11:40:36.476" v="1615"/>
        <pc:sldMkLst>
          <pc:docMk/>
          <pc:sldMk cId="769675095" sldId="257"/>
        </pc:sldMkLst>
        <pc:spChg chg="mod">
          <ac:chgData name="Prasanna Vaka" userId="9e28f4d90232c119" providerId="LiveId" clId="{FE6AD5D4-039B-42D2-9449-8FBE096D3D3C}" dt="2023-09-10T09:49:39.688" v="0" actId="1076"/>
          <ac:spMkLst>
            <pc:docMk/>
            <pc:sldMk cId="769675095" sldId="257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09:50:51.908" v="9" actId="113"/>
          <ac:spMkLst>
            <pc:docMk/>
            <pc:sldMk cId="769675095" sldId="257"/>
            <ac:spMk id="3" creationId="{00000000-0000-0000-0000-000000000000}"/>
          </ac:spMkLst>
        </pc:spChg>
      </pc:sldChg>
      <pc:sldChg chg="addSp modSp mod modTransition">
        <pc:chgData name="Prasanna Vaka" userId="9e28f4d90232c119" providerId="LiveId" clId="{FE6AD5D4-039B-42D2-9449-8FBE096D3D3C}" dt="2023-09-10T11:40:48.054" v="1617"/>
        <pc:sldMkLst>
          <pc:docMk/>
          <pc:sldMk cId="3081074109" sldId="258"/>
        </pc:sldMkLst>
        <pc:spChg chg="mod">
          <ac:chgData name="Prasanna Vaka" userId="9e28f4d90232c119" providerId="LiveId" clId="{FE6AD5D4-039B-42D2-9449-8FBE096D3D3C}" dt="2023-09-10T11:32:22.111" v="1502" actId="14100"/>
          <ac:spMkLst>
            <pc:docMk/>
            <pc:sldMk cId="3081074109" sldId="258"/>
            <ac:spMk id="13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32:07.398" v="1500" actId="1076"/>
          <ac:spMkLst>
            <pc:docMk/>
            <pc:sldMk cId="3081074109" sldId="258"/>
            <ac:spMk id="14" creationId="{00000000-0000-0000-0000-000000000000}"/>
          </ac:spMkLst>
        </pc:spChg>
        <pc:picChg chg="add mod">
          <ac:chgData name="Prasanna Vaka" userId="9e28f4d90232c119" providerId="LiveId" clId="{FE6AD5D4-039B-42D2-9449-8FBE096D3D3C}" dt="2023-09-10T11:32:33.865" v="1505" actId="14100"/>
          <ac:picMkLst>
            <pc:docMk/>
            <pc:sldMk cId="3081074109" sldId="258"/>
            <ac:picMk id="3" creationId="{B9C5B5E7-5F64-13D9-1102-708398391D30}"/>
          </ac:picMkLst>
        </pc:picChg>
        <pc:picChg chg="add mod">
          <ac:chgData name="Prasanna Vaka" userId="9e28f4d90232c119" providerId="LiveId" clId="{FE6AD5D4-039B-42D2-9449-8FBE096D3D3C}" dt="2023-09-10T11:32:29.043" v="1503" actId="14100"/>
          <ac:picMkLst>
            <pc:docMk/>
            <pc:sldMk cId="3081074109" sldId="258"/>
            <ac:picMk id="1026" creationId="{427D6F06-8BBA-34E6-427D-CAF0A539E855}"/>
          </ac:picMkLst>
        </pc:picChg>
      </pc:sldChg>
      <pc:sldChg chg="del">
        <pc:chgData name="Prasanna Vaka" userId="9e28f4d90232c119" providerId="LiveId" clId="{FE6AD5D4-039B-42D2-9449-8FBE096D3D3C}" dt="2023-09-10T10:12:41.942" v="232" actId="2696"/>
        <pc:sldMkLst>
          <pc:docMk/>
          <pc:sldMk cId="92330003" sldId="260"/>
        </pc:sldMkLst>
      </pc:sldChg>
      <pc:sldChg chg="addSp delSp modSp mod ord modTransition">
        <pc:chgData name="Prasanna Vaka" userId="9e28f4d90232c119" providerId="LiveId" clId="{FE6AD5D4-039B-42D2-9449-8FBE096D3D3C}" dt="2023-09-10T11:41:52.696" v="1628"/>
        <pc:sldMkLst>
          <pc:docMk/>
          <pc:sldMk cId="2024694414" sldId="261"/>
        </pc:sldMkLst>
        <pc:spChg chg="mod">
          <ac:chgData name="Prasanna Vaka" userId="9e28f4d90232c119" providerId="LiveId" clId="{FE6AD5D4-039B-42D2-9449-8FBE096D3D3C}" dt="2023-09-10T10:45:27.072" v="493" actId="14100"/>
          <ac:spMkLst>
            <pc:docMk/>
            <pc:sldMk cId="2024694414" sldId="261"/>
            <ac:spMk id="2" creationId="{00000000-0000-0000-0000-000000000000}"/>
          </ac:spMkLst>
        </pc:spChg>
        <pc:spChg chg="del mod">
          <ac:chgData name="Prasanna Vaka" userId="9e28f4d90232c119" providerId="LiveId" clId="{FE6AD5D4-039B-42D2-9449-8FBE096D3D3C}" dt="2023-09-10T10:43:17.052" v="433" actId="21"/>
          <ac:spMkLst>
            <pc:docMk/>
            <pc:sldMk cId="2024694414" sldId="261"/>
            <ac:spMk id="4" creationId="{00000000-0000-0000-0000-000000000000}"/>
          </ac:spMkLst>
        </pc:spChg>
        <pc:graphicFrameChg chg="mod">
          <ac:chgData name="Prasanna Vaka" userId="9e28f4d90232c119" providerId="LiveId" clId="{FE6AD5D4-039B-42D2-9449-8FBE096D3D3C}" dt="2023-09-10T10:45:48.740" v="496" actId="1076"/>
          <ac:graphicFrameMkLst>
            <pc:docMk/>
            <pc:sldMk cId="2024694414" sldId="261"/>
            <ac:graphicFrameMk id="9" creationId="{00000000-0000-0000-0000-000000000000}"/>
          </ac:graphicFrameMkLst>
        </pc:graphicFrameChg>
        <pc:picChg chg="add del mod">
          <ac:chgData name="Prasanna Vaka" userId="9e28f4d90232c119" providerId="LiveId" clId="{FE6AD5D4-039B-42D2-9449-8FBE096D3D3C}" dt="2023-09-10T10:43:08.915" v="431" actId="21"/>
          <ac:picMkLst>
            <pc:docMk/>
            <pc:sldMk cId="2024694414" sldId="261"/>
            <ac:picMk id="5" creationId="{99BAC0F6-7E5E-CD23-03F5-71BB1B2BE359}"/>
          </ac:picMkLst>
        </pc:picChg>
      </pc:sldChg>
      <pc:sldChg chg="addSp delSp modSp del mod">
        <pc:chgData name="Prasanna Vaka" userId="9e28f4d90232c119" providerId="LiveId" clId="{FE6AD5D4-039B-42D2-9449-8FBE096D3D3C}" dt="2023-09-10T11:23:26.106" v="1306" actId="47"/>
        <pc:sldMkLst>
          <pc:docMk/>
          <pc:sldMk cId="219715311" sldId="262"/>
        </pc:sldMkLst>
        <pc:spChg chg="del">
          <ac:chgData name="Prasanna Vaka" userId="9e28f4d90232c119" providerId="LiveId" clId="{FE6AD5D4-039B-42D2-9449-8FBE096D3D3C}" dt="2023-09-10T10:50:42.745" v="653" actId="21"/>
          <ac:spMkLst>
            <pc:docMk/>
            <pc:sldMk cId="219715311" sldId="262"/>
            <ac:spMk id="2" creationId="{00000000-0000-0000-0000-000000000000}"/>
          </ac:spMkLst>
        </pc:spChg>
        <pc:spChg chg="del mod">
          <ac:chgData name="Prasanna Vaka" userId="9e28f4d90232c119" providerId="LiveId" clId="{FE6AD5D4-039B-42D2-9449-8FBE096D3D3C}" dt="2023-09-10T10:50:56.407" v="662" actId="21"/>
          <ac:spMkLst>
            <pc:docMk/>
            <pc:sldMk cId="219715311" sldId="262"/>
            <ac:spMk id="4" creationId="{00000000-0000-0000-0000-000000000000}"/>
          </ac:spMkLst>
        </pc:spChg>
        <pc:spChg chg="add del mod">
          <ac:chgData name="Prasanna Vaka" userId="9e28f4d90232c119" providerId="LiveId" clId="{FE6AD5D4-039B-42D2-9449-8FBE096D3D3C}" dt="2023-09-10T10:50:49.699" v="654" actId="21"/>
          <ac:spMkLst>
            <pc:docMk/>
            <pc:sldMk cId="219715311" sldId="262"/>
            <ac:spMk id="7" creationId="{77F0D351-B65F-B8CC-C4D6-B0F99DB85F53}"/>
          </ac:spMkLst>
        </pc:spChg>
        <pc:spChg chg="add del mod">
          <ac:chgData name="Prasanna Vaka" userId="9e28f4d90232c119" providerId="LiveId" clId="{FE6AD5D4-039B-42D2-9449-8FBE096D3D3C}" dt="2023-09-10T10:51:46.648" v="674" actId="931"/>
          <ac:spMkLst>
            <pc:docMk/>
            <pc:sldMk cId="219715311" sldId="262"/>
            <ac:spMk id="10" creationId="{34D2E881-6902-96AD-5C68-AB6B0B6D272D}"/>
          </ac:spMkLst>
        </pc:spChg>
        <pc:spChg chg="add del mod">
          <ac:chgData name="Prasanna Vaka" userId="9e28f4d90232c119" providerId="LiveId" clId="{FE6AD5D4-039B-42D2-9449-8FBE096D3D3C}" dt="2023-09-10T10:54:48.162" v="720"/>
          <ac:spMkLst>
            <pc:docMk/>
            <pc:sldMk cId="219715311" sldId="262"/>
            <ac:spMk id="14" creationId="{C69FF276-941A-65C5-3D4B-7CD492C26B7A}"/>
          </ac:spMkLst>
        </pc:spChg>
        <pc:spChg chg="add mod">
          <ac:chgData name="Prasanna Vaka" userId="9e28f4d90232c119" providerId="LiveId" clId="{FE6AD5D4-039B-42D2-9449-8FBE096D3D3C}" dt="2023-09-10T10:55:01.901" v="723" actId="478"/>
          <ac:spMkLst>
            <pc:docMk/>
            <pc:sldMk cId="219715311" sldId="262"/>
            <ac:spMk id="18" creationId="{B7038C10-F9A0-FB6D-45CA-4CCC31E2083D}"/>
          </ac:spMkLst>
        </pc:spChg>
        <pc:picChg chg="add del mod">
          <ac:chgData name="Prasanna Vaka" userId="9e28f4d90232c119" providerId="LiveId" clId="{FE6AD5D4-039B-42D2-9449-8FBE096D3D3C}" dt="2023-09-10T10:55:03.603" v="725" actId="478"/>
          <ac:picMkLst>
            <pc:docMk/>
            <pc:sldMk cId="219715311" sldId="262"/>
            <ac:picMk id="5" creationId="{B5A344E3-C0D5-5671-26C5-0F9DF2876B6D}"/>
          </ac:picMkLst>
        </pc:picChg>
        <pc:picChg chg="del mod">
          <ac:chgData name="Prasanna Vaka" userId="9e28f4d90232c119" providerId="LiveId" clId="{FE6AD5D4-039B-42D2-9449-8FBE096D3D3C}" dt="2023-09-10T10:51:27.900" v="670" actId="478"/>
          <ac:picMkLst>
            <pc:docMk/>
            <pc:sldMk cId="219715311" sldId="262"/>
            <ac:picMk id="9" creationId="{00000000-0000-0000-0000-000000000000}"/>
          </ac:picMkLst>
        </pc:picChg>
        <pc:picChg chg="add del mod">
          <ac:chgData name="Prasanna Vaka" userId="9e28f4d90232c119" providerId="LiveId" clId="{FE6AD5D4-039B-42D2-9449-8FBE096D3D3C}" dt="2023-09-10T10:52:01.957" v="678" actId="478"/>
          <ac:picMkLst>
            <pc:docMk/>
            <pc:sldMk cId="219715311" sldId="262"/>
            <ac:picMk id="12" creationId="{EE1E1FCE-B87C-0BEF-81DD-D06FD6100918}"/>
          </ac:picMkLst>
        </pc:picChg>
        <pc:picChg chg="add del mod">
          <ac:chgData name="Prasanna Vaka" userId="9e28f4d90232c119" providerId="LiveId" clId="{FE6AD5D4-039B-42D2-9449-8FBE096D3D3C}" dt="2023-09-10T10:55:01.901" v="723" actId="478"/>
          <ac:picMkLst>
            <pc:docMk/>
            <pc:sldMk cId="219715311" sldId="262"/>
            <ac:picMk id="16" creationId="{B2C91C65-4D72-097F-DFBC-075879220509}"/>
          </ac:picMkLst>
        </pc:picChg>
      </pc:sldChg>
      <pc:sldChg chg="addSp modSp mod ord modTransition">
        <pc:chgData name="Prasanna Vaka" userId="9e28f4d90232c119" providerId="LiveId" clId="{FE6AD5D4-039B-42D2-9449-8FBE096D3D3C}" dt="2023-09-10T11:41:05.066" v="1620"/>
        <pc:sldMkLst>
          <pc:docMk/>
          <pc:sldMk cId="1805748268" sldId="263"/>
        </pc:sldMkLst>
        <pc:picChg chg="add mod">
          <ac:chgData name="Prasanna Vaka" userId="9e28f4d90232c119" providerId="LiveId" clId="{FE6AD5D4-039B-42D2-9449-8FBE096D3D3C}" dt="2023-09-10T10:52:37.525" v="685" actId="14100"/>
          <ac:picMkLst>
            <pc:docMk/>
            <pc:sldMk cId="1805748268" sldId="263"/>
            <ac:picMk id="4" creationId="{B8DBE6D1-C12E-8498-7419-01998BE6889F}"/>
          </ac:picMkLst>
        </pc:picChg>
      </pc:sldChg>
      <pc:sldChg chg="del">
        <pc:chgData name="Prasanna Vaka" userId="9e28f4d90232c119" providerId="LiveId" clId="{FE6AD5D4-039B-42D2-9449-8FBE096D3D3C}" dt="2023-09-10T11:23:24.647" v="1305" actId="47"/>
        <pc:sldMkLst>
          <pc:docMk/>
          <pc:sldMk cId="4017403958" sldId="264"/>
        </pc:sldMkLst>
      </pc:sldChg>
      <pc:sldChg chg="del">
        <pc:chgData name="Prasanna Vaka" userId="9e28f4d90232c119" providerId="LiveId" clId="{FE6AD5D4-039B-42D2-9449-8FBE096D3D3C}" dt="2023-09-10T10:58:55.171" v="756" actId="2696"/>
        <pc:sldMkLst>
          <pc:docMk/>
          <pc:sldMk cId="3427522533" sldId="265"/>
        </pc:sldMkLst>
      </pc:sldChg>
      <pc:sldChg chg="del">
        <pc:chgData name="Prasanna Vaka" userId="9e28f4d90232c119" providerId="LiveId" clId="{FE6AD5D4-039B-42D2-9449-8FBE096D3D3C}" dt="2023-09-10T10:59:01.068" v="757" actId="2696"/>
        <pc:sldMkLst>
          <pc:docMk/>
          <pc:sldMk cId="612749129" sldId="266"/>
        </pc:sldMkLst>
      </pc:sldChg>
      <pc:sldChg chg="addSp modSp mod ord modTransition">
        <pc:chgData name="Prasanna Vaka" userId="9e28f4d90232c119" providerId="LiveId" clId="{FE6AD5D4-039B-42D2-9449-8FBE096D3D3C}" dt="2023-09-10T11:41:18.655" v="1622"/>
        <pc:sldMkLst>
          <pc:docMk/>
          <pc:sldMk cId="2161633769" sldId="267"/>
        </pc:sldMkLst>
        <pc:spChg chg="mod">
          <ac:chgData name="Prasanna Vaka" userId="9e28f4d90232c119" providerId="LiveId" clId="{FE6AD5D4-039B-42D2-9449-8FBE096D3D3C}" dt="2023-09-10T10:36:49.358" v="331" actId="1076"/>
          <ac:spMkLst>
            <pc:docMk/>
            <pc:sldMk cId="2161633769" sldId="267"/>
            <ac:spMk id="6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0:36:24.044" v="327" actId="1076"/>
          <ac:spMkLst>
            <pc:docMk/>
            <pc:sldMk cId="2161633769" sldId="267"/>
            <ac:spMk id="7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0:31:16.501" v="294" actId="1076"/>
          <ac:spMkLst>
            <pc:docMk/>
            <pc:sldMk cId="2161633769" sldId="267"/>
            <ac:spMk id="8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0:31:20.916" v="295" actId="1076"/>
          <ac:spMkLst>
            <pc:docMk/>
            <pc:sldMk cId="2161633769" sldId="267"/>
            <ac:spMk id="9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0:36:29.843" v="328" actId="1076"/>
          <ac:spMkLst>
            <pc:docMk/>
            <pc:sldMk cId="2161633769" sldId="267"/>
            <ac:spMk id="10" creationId="{00000000-0000-0000-0000-000000000000}"/>
          </ac:spMkLst>
        </pc:spChg>
        <pc:picChg chg="add mod">
          <ac:chgData name="Prasanna Vaka" userId="9e28f4d90232c119" providerId="LiveId" clId="{FE6AD5D4-039B-42D2-9449-8FBE096D3D3C}" dt="2023-09-10T10:33:05.085" v="303" actId="14100"/>
          <ac:picMkLst>
            <pc:docMk/>
            <pc:sldMk cId="2161633769" sldId="267"/>
            <ac:picMk id="2050" creationId="{D1C0BB8F-43FE-CDAE-44B8-EF7B1678ADA7}"/>
          </ac:picMkLst>
        </pc:picChg>
        <pc:picChg chg="add mod">
          <ac:chgData name="Prasanna Vaka" userId="9e28f4d90232c119" providerId="LiveId" clId="{FE6AD5D4-039B-42D2-9449-8FBE096D3D3C}" dt="2023-09-10T10:34:23.023" v="309" actId="14100"/>
          <ac:picMkLst>
            <pc:docMk/>
            <pc:sldMk cId="2161633769" sldId="267"/>
            <ac:picMk id="2052" creationId="{D58EEB91-6A23-0835-C0AC-78C2FCB8526B}"/>
          </ac:picMkLst>
        </pc:picChg>
      </pc:sldChg>
      <pc:sldChg chg="del ord">
        <pc:chgData name="Prasanna Vaka" userId="9e28f4d90232c119" providerId="LiveId" clId="{FE6AD5D4-039B-42D2-9449-8FBE096D3D3C}" dt="2023-09-10T11:40:25.494" v="1614" actId="47"/>
        <pc:sldMkLst>
          <pc:docMk/>
          <pc:sldMk cId="3242303163" sldId="268"/>
        </pc:sldMkLst>
      </pc:sldChg>
      <pc:sldChg chg="del">
        <pc:chgData name="Prasanna Vaka" userId="9e28f4d90232c119" providerId="LiveId" clId="{FE6AD5D4-039B-42D2-9449-8FBE096D3D3C}" dt="2023-09-10T11:23:12.461" v="1301" actId="2696"/>
        <pc:sldMkLst>
          <pc:docMk/>
          <pc:sldMk cId="3460419028" sldId="269"/>
        </pc:sldMkLst>
      </pc:sldChg>
      <pc:sldChg chg="addSp delSp modSp mod ord modTransition">
        <pc:chgData name="Prasanna Vaka" userId="9e28f4d90232c119" providerId="LiveId" clId="{FE6AD5D4-039B-42D2-9449-8FBE096D3D3C}" dt="2023-09-10T11:42:01.252" v="1629"/>
        <pc:sldMkLst>
          <pc:docMk/>
          <pc:sldMk cId="4005728823" sldId="270"/>
        </pc:sldMkLst>
        <pc:spChg chg="mod">
          <ac:chgData name="Prasanna Vaka" userId="9e28f4d90232c119" providerId="LiveId" clId="{FE6AD5D4-039B-42D2-9449-8FBE096D3D3C}" dt="2023-09-10T11:07:29.055" v="911" actId="207"/>
          <ac:spMkLst>
            <pc:docMk/>
            <pc:sldMk cId="4005728823" sldId="270"/>
            <ac:spMk id="2" creationId="{00000000-0000-0000-0000-000000000000}"/>
          </ac:spMkLst>
        </pc:spChg>
        <pc:spChg chg="del">
          <ac:chgData name="Prasanna Vaka" userId="9e28f4d90232c119" providerId="LiveId" clId="{FE6AD5D4-039B-42D2-9449-8FBE096D3D3C}" dt="2023-09-10T11:00:30.712" v="778" actId="931"/>
          <ac:spMkLst>
            <pc:docMk/>
            <pc:sldMk cId="4005728823" sldId="270"/>
            <ac:spMk id="3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02:30.317" v="808" actId="255"/>
          <ac:spMkLst>
            <pc:docMk/>
            <pc:sldMk cId="4005728823" sldId="270"/>
            <ac:spMk id="4" creationId="{00000000-0000-0000-0000-000000000000}"/>
          </ac:spMkLst>
        </pc:spChg>
        <pc:picChg chg="add mod">
          <ac:chgData name="Prasanna Vaka" userId="9e28f4d90232c119" providerId="LiveId" clId="{FE6AD5D4-039B-42D2-9449-8FBE096D3D3C}" dt="2023-09-10T11:02:38.382" v="810" actId="1076"/>
          <ac:picMkLst>
            <pc:docMk/>
            <pc:sldMk cId="4005728823" sldId="270"/>
            <ac:picMk id="6" creationId="{9705E9B2-763A-4E75-55CB-4B36FC4BA73D}"/>
          </ac:picMkLst>
        </pc:picChg>
      </pc:sldChg>
      <pc:sldChg chg="modSp new mod modTransition">
        <pc:chgData name="Prasanna Vaka" userId="9e28f4d90232c119" providerId="LiveId" clId="{FE6AD5D4-039B-42D2-9449-8FBE096D3D3C}" dt="2023-09-10T11:40:55.559" v="1618"/>
        <pc:sldMkLst>
          <pc:docMk/>
          <pc:sldMk cId="2655757329" sldId="271"/>
        </pc:sldMkLst>
        <pc:spChg chg="mod">
          <ac:chgData name="Prasanna Vaka" userId="9e28f4d90232c119" providerId="LiveId" clId="{FE6AD5D4-039B-42D2-9449-8FBE096D3D3C}" dt="2023-09-10T10:11:09.664" v="192" actId="1076"/>
          <ac:spMkLst>
            <pc:docMk/>
            <pc:sldMk cId="2655757329" sldId="271"/>
            <ac:spMk id="2" creationId="{574B8FC6-C4F8-40A2-502E-B13552C8D41D}"/>
          </ac:spMkLst>
        </pc:spChg>
        <pc:spChg chg="mod">
          <ac:chgData name="Prasanna Vaka" userId="9e28f4d90232c119" providerId="LiveId" clId="{FE6AD5D4-039B-42D2-9449-8FBE096D3D3C}" dt="2023-09-10T10:09:59.416" v="167" actId="11"/>
          <ac:spMkLst>
            <pc:docMk/>
            <pc:sldMk cId="2655757329" sldId="271"/>
            <ac:spMk id="3" creationId="{3C9DFEBA-B5DA-A68D-C79C-4DB57DC552F9}"/>
          </ac:spMkLst>
        </pc:spChg>
      </pc:sldChg>
      <pc:sldChg chg="addSp delSp modSp new mod ord modTransition">
        <pc:chgData name="Prasanna Vaka" userId="9e28f4d90232c119" providerId="LiveId" clId="{FE6AD5D4-039B-42D2-9449-8FBE096D3D3C}" dt="2023-09-10T11:41:00.879" v="1619"/>
        <pc:sldMkLst>
          <pc:docMk/>
          <pc:sldMk cId="1899615422" sldId="272"/>
        </pc:sldMkLst>
        <pc:spChg chg="mod">
          <ac:chgData name="Prasanna Vaka" userId="9e28f4d90232c119" providerId="LiveId" clId="{FE6AD5D4-039B-42D2-9449-8FBE096D3D3C}" dt="2023-09-10T10:15:08.118" v="252" actId="27636"/>
          <ac:spMkLst>
            <pc:docMk/>
            <pc:sldMk cId="1899615422" sldId="272"/>
            <ac:spMk id="2" creationId="{231AB272-20BB-1DC2-A939-CB95F64F91F9}"/>
          </ac:spMkLst>
        </pc:spChg>
        <pc:spChg chg="del mod">
          <ac:chgData name="Prasanna Vaka" userId="9e28f4d90232c119" providerId="LiveId" clId="{FE6AD5D4-039B-42D2-9449-8FBE096D3D3C}" dt="2023-09-10T10:28:50.159" v="254" actId="931"/>
          <ac:spMkLst>
            <pc:docMk/>
            <pc:sldMk cId="1899615422" sldId="272"/>
            <ac:spMk id="3" creationId="{DC90AEC2-0120-7583-8173-4F18924480A4}"/>
          </ac:spMkLst>
        </pc:spChg>
        <pc:picChg chg="add mod modCrop">
          <ac:chgData name="Prasanna Vaka" userId="9e28f4d90232c119" providerId="LiveId" clId="{FE6AD5D4-039B-42D2-9449-8FBE096D3D3C}" dt="2023-09-10T10:29:14.141" v="259" actId="14100"/>
          <ac:picMkLst>
            <pc:docMk/>
            <pc:sldMk cId="1899615422" sldId="272"/>
            <ac:picMk id="5" creationId="{216CDD14-D230-CE4B-0659-78EA09A8FAC7}"/>
          </ac:picMkLst>
        </pc:picChg>
      </pc:sldChg>
      <pc:sldChg chg="addSp delSp modSp new mod modTransition">
        <pc:chgData name="Prasanna Vaka" userId="9e28f4d90232c119" providerId="LiveId" clId="{FE6AD5D4-039B-42D2-9449-8FBE096D3D3C}" dt="2023-09-10T11:41:24.820" v="1623"/>
        <pc:sldMkLst>
          <pc:docMk/>
          <pc:sldMk cId="3516837270" sldId="273"/>
        </pc:sldMkLst>
        <pc:spChg chg="mod">
          <ac:chgData name="Prasanna Vaka" userId="9e28f4d90232c119" providerId="LiveId" clId="{FE6AD5D4-039B-42D2-9449-8FBE096D3D3C}" dt="2023-09-10T10:38:01.963" v="344" actId="207"/>
          <ac:spMkLst>
            <pc:docMk/>
            <pc:sldMk cId="3516837270" sldId="273"/>
            <ac:spMk id="2" creationId="{01FB9D01-FD6E-E572-152A-E7AD1F19B6F0}"/>
          </ac:spMkLst>
        </pc:spChg>
        <pc:spChg chg="del">
          <ac:chgData name="Prasanna Vaka" userId="9e28f4d90232c119" providerId="LiveId" clId="{FE6AD5D4-039B-42D2-9449-8FBE096D3D3C}" dt="2023-09-10T10:35:49.087" v="323"/>
          <ac:spMkLst>
            <pc:docMk/>
            <pc:sldMk cId="3516837270" sldId="273"/>
            <ac:spMk id="3" creationId="{F073B1D0-E919-AAC0-5BDA-F5EF8D8ED384}"/>
          </ac:spMkLst>
        </pc:spChg>
        <pc:picChg chg="add mod">
          <ac:chgData name="Prasanna Vaka" userId="9e28f4d90232c119" providerId="LiveId" clId="{FE6AD5D4-039B-42D2-9449-8FBE096D3D3C}" dt="2023-09-10T10:35:53.876" v="324" actId="14100"/>
          <ac:picMkLst>
            <pc:docMk/>
            <pc:sldMk cId="3516837270" sldId="273"/>
            <ac:picMk id="4" creationId="{4A63CB96-0CD7-706F-A143-1DB3F6D4C7D2}"/>
          </ac:picMkLst>
        </pc:picChg>
      </pc:sldChg>
      <pc:sldChg chg="addSp modSp add mod modTransition">
        <pc:chgData name="Prasanna Vaka" userId="9e28f4d90232c119" providerId="LiveId" clId="{FE6AD5D4-039B-42D2-9449-8FBE096D3D3C}" dt="2023-09-10T11:41:48.323" v="1627"/>
        <pc:sldMkLst>
          <pc:docMk/>
          <pc:sldMk cId="844119310" sldId="274"/>
        </pc:sldMkLst>
        <pc:spChg chg="mod">
          <ac:chgData name="Prasanna Vaka" userId="9e28f4d90232c119" providerId="LiveId" clId="{FE6AD5D4-039B-42D2-9449-8FBE096D3D3C}" dt="2023-09-10T10:49:43.715" v="647" actId="207"/>
          <ac:spMkLst>
            <pc:docMk/>
            <pc:sldMk cId="844119310" sldId="274"/>
            <ac:spMk id="2" creationId="{01FB9D01-FD6E-E572-152A-E7AD1F19B6F0}"/>
          </ac:spMkLst>
        </pc:spChg>
        <pc:spChg chg="mod">
          <ac:chgData name="Prasanna Vaka" userId="9e28f4d90232c119" providerId="LiveId" clId="{FE6AD5D4-039B-42D2-9449-8FBE096D3D3C}" dt="2023-09-10T10:39:12.320" v="356" actId="113"/>
          <ac:spMkLst>
            <pc:docMk/>
            <pc:sldMk cId="844119310" sldId="274"/>
            <ac:spMk id="3" creationId="{F073B1D0-E919-AAC0-5BDA-F5EF8D8ED384}"/>
          </ac:spMkLst>
        </pc:spChg>
        <pc:picChg chg="add mod">
          <ac:chgData name="Prasanna Vaka" userId="9e28f4d90232c119" providerId="LiveId" clId="{FE6AD5D4-039B-42D2-9449-8FBE096D3D3C}" dt="2023-09-10T10:49:32.905" v="646" actId="14100"/>
          <ac:picMkLst>
            <pc:docMk/>
            <pc:sldMk cId="844119310" sldId="274"/>
            <ac:picMk id="4" creationId="{CD82BBFF-D244-AFD1-C6F0-B3FC08D16EC7}"/>
          </ac:picMkLst>
        </pc:picChg>
      </pc:sldChg>
      <pc:sldChg chg="add del">
        <pc:chgData name="Prasanna Vaka" userId="9e28f4d90232c119" providerId="LiveId" clId="{FE6AD5D4-039B-42D2-9449-8FBE096D3D3C}" dt="2023-09-10T11:23:20.150" v="1304" actId="47"/>
        <pc:sldMkLst>
          <pc:docMk/>
          <pc:sldMk cId="3261699755" sldId="275"/>
        </pc:sldMkLst>
      </pc:sldChg>
      <pc:sldChg chg="add del">
        <pc:chgData name="Prasanna Vaka" userId="9e28f4d90232c119" providerId="LiveId" clId="{FE6AD5D4-039B-42D2-9449-8FBE096D3D3C}" dt="2023-09-10T10:34:44.034" v="313" actId="2696"/>
        <pc:sldMkLst>
          <pc:docMk/>
          <pc:sldMk cId="4039779864" sldId="275"/>
        </pc:sldMkLst>
      </pc:sldChg>
      <pc:sldChg chg="add del ord">
        <pc:chgData name="Prasanna Vaka" userId="9e28f4d90232c119" providerId="LiveId" clId="{FE6AD5D4-039B-42D2-9449-8FBE096D3D3C}" dt="2023-09-10T10:58:47.768" v="755" actId="2696"/>
        <pc:sldMkLst>
          <pc:docMk/>
          <pc:sldMk cId="1683060324" sldId="276"/>
        </pc:sldMkLst>
      </pc:sldChg>
      <pc:sldChg chg="addSp delSp modSp new del mod">
        <pc:chgData name="Prasanna Vaka" userId="9e28f4d90232c119" providerId="LiveId" clId="{FE6AD5D4-039B-42D2-9449-8FBE096D3D3C}" dt="2023-09-10T11:17:34.760" v="1182" actId="2696"/>
        <pc:sldMkLst>
          <pc:docMk/>
          <pc:sldMk cId="3821740596" sldId="277"/>
        </pc:sldMkLst>
        <pc:spChg chg="del">
          <ac:chgData name="Prasanna Vaka" userId="9e28f4d90232c119" providerId="LiveId" clId="{FE6AD5D4-039B-42D2-9449-8FBE096D3D3C}" dt="2023-09-10T11:17:08.654" v="1179" actId="931"/>
          <ac:spMkLst>
            <pc:docMk/>
            <pc:sldMk cId="3821740596" sldId="277"/>
            <ac:spMk id="3" creationId="{58CC1307-EF03-A1E2-D2F5-572187387ED6}"/>
          </ac:spMkLst>
        </pc:spChg>
        <pc:picChg chg="add mod">
          <ac:chgData name="Prasanna Vaka" userId="9e28f4d90232c119" providerId="LiveId" clId="{FE6AD5D4-039B-42D2-9449-8FBE096D3D3C}" dt="2023-09-10T11:17:12.778" v="1180" actId="1076"/>
          <ac:picMkLst>
            <pc:docMk/>
            <pc:sldMk cId="3821740596" sldId="277"/>
            <ac:picMk id="10" creationId="{AE227929-4335-B185-BC3A-6BDC9D25AEE7}"/>
          </ac:picMkLst>
        </pc:picChg>
      </pc:sldChg>
      <pc:sldChg chg="addSp delSp modSp add mod ord modTransition">
        <pc:chgData name="Prasanna Vaka" userId="9e28f4d90232c119" providerId="LiveId" clId="{FE6AD5D4-039B-42D2-9449-8FBE096D3D3C}" dt="2023-09-10T11:41:13.630" v="1621"/>
        <pc:sldMkLst>
          <pc:docMk/>
          <pc:sldMk cId="92431764" sldId="278"/>
        </pc:sldMkLst>
        <pc:spChg chg="del mod">
          <ac:chgData name="Prasanna Vaka" userId="9e28f4d90232c119" providerId="LiveId" clId="{FE6AD5D4-039B-42D2-9449-8FBE096D3D3C}" dt="2023-09-10T11:21:14.516" v="1258" actId="21"/>
          <ac:spMkLst>
            <pc:docMk/>
            <pc:sldMk cId="92431764" sldId="278"/>
            <ac:spMk id="2" creationId="{00000000-0000-0000-0000-000000000000}"/>
          </ac:spMkLst>
        </pc:spChg>
        <pc:spChg chg="del">
          <ac:chgData name="Prasanna Vaka" userId="9e28f4d90232c119" providerId="LiveId" clId="{FE6AD5D4-039B-42D2-9449-8FBE096D3D3C}" dt="2023-09-10T10:55:33.359" v="732" actId="21"/>
          <ac:spMkLst>
            <pc:docMk/>
            <pc:sldMk cId="92431764" sldId="278"/>
            <ac:spMk id="3" creationId="{00000000-0000-0000-0000-000000000000}"/>
          </ac:spMkLst>
        </pc:spChg>
        <pc:picChg chg="del">
          <ac:chgData name="Prasanna Vaka" userId="9e28f4d90232c119" providerId="LiveId" clId="{FE6AD5D4-039B-42D2-9449-8FBE096D3D3C}" dt="2023-09-10T10:55:19.716" v="729" actId="478"/>
          <ac:picMkLst>
            <pc:docMk/>
            <pc:sldMk cId="92431764" sldId="278"/>
            <ac:picMk id="4" creationId="{B8DBE6D1-C12E-8498-7419-01998BE6889F}"/>
          </ac:picMkLst>
        </pc:picChg>
        <pc:picChg chg="add del mod">
          <ac:chgData name="Prasanna Vaka" userId="9e28f4d90232c119" providerId="LiveId" clId="{FE6AD5D4-039B-42D2-9449-8FBE096D3D3C}" dt="2023-09-10T11:20:45.318" v="1241" actId="478"/>
          <ac:picMkLst>
            <pc:docMk/>
            <pc:sldMk cId="92431764" sldId="278"/>
            <ac:picMk id="6" creationId="{9CAD732C-9B09-EDC4-BFB5-74940EC793BD}"/>
          </ac:picMkLst>
        </pc:picChg>
        <pc:picChg chg="add mod">
          <ac:chgData name="Prasanna Vaka" userId="9e28f4d90232c119" providerId="LiveId" clId="{FE6AD5D4-039B-42D2-9449-8FBE096D3D3C}" dt="2023-09-10T11:20:58.667" v="1246" actId="14100"/>
          <ac:picMkLst>
            <pc:docMk/>
            <pc:sldMk cId="92431764" sldId="278"/>
            <ac:picMk id="8" creationId="{76BF7138-31D0-86E2-19F7-1C4879F217B1}"/>
          </ac:picMkLst>
        </pc:picChg>
      </pc:sldChg>
      <pc:sldChg chg="addSp delSp modSp add mod modTransition">
        <pc:chgData name="Prasanna Vaka" userId="9e28f4d90232c119" providerId="LiveId" clId="{FE6AD5D4-039B-42D2-9449-8FBE096D3D3C}" dt="2023-09-10T11:42:06.579" v="1630"/>
        <pc:sldMkLst>
          <pc:docMk/>
          <pc:sldMk cId="4203790877" sldId="279"/>
        </pc:sldMkLst>
        <pc:spChg chg="mod">
          <ac:chgData name="Prasanna Vaka" userId="9e28f4d90232c119" providerId="LiveId" clId="{FE6AD5D4-039B-42D2-9449-8FBE096D3D3C}" dt="2023-09-10T11:03:46.333" v="836" actId="207"/>
          <ac:spMkLst>
            <pc:docMk/>
            <pc:sldMk cId="4203790877" sldId="279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05:57.900" v="880" actId="113"/>
          <ac:spMkLst>
            <pc:docMk/>
            <pc:sldMk cId="4203790877" sldId="279"/>
            <ac:spMk id="4" creationId="{00000000-0000-0000-0000-000000000000}"/>
          </ac:spMkLst>
        </pc:spChg>
        <pc:spChg chg="add del mod">
          <ac:chgData name="Prasanna Vaka" userId="9e28f4d90232c119" providerId="LiveId" clId="{FE6AD5D4-039B-42D2-9449-8FBE096D3D3C}" dt="2023-09-10T11:05:12.083" v="872" actId="931"/>
          <ac:spMkLst>
            <pc:docMk/>
            <pc:sldMk cId="4203790877" sldId="279"/>
            <ac:spMk id="5" creationId="{C81C52A9-457E-2C64-EC9A-A01A6AB36AFE}"/>
          </ac:spMkLst>
        </pc:spChg>
        <pc:picChg chg="del">
          <ac:chgData name="Prasanna Vaka" userId="9e28f4d90232c119" providerId="LiveId" clId="{FE6AD5D4-039B-42D2-9449-8FBE096D3D3C}" dt="2023-09-10T11:04:44.669" v="868" actId="478"/>
          <ac:picMkLst>
            <pc:docMk/>
            <pc:sldMk cId="4203790877" sldId="279"/>
            <ac:picMk id="6" creationId="{9705E9B2-763A-4E75-55CB-4B36FC4BA73D}"/>
          </ac:picMkLst>
        </pc:picChg>
        <pc:picChg chg="add mod">
          <ac:chgData name="Prasanna Vaka" userId="9e28f4d90232c119" providerId="LiveId" clId="{FE6AD5D4-039B-42D2-9449-8FBE096D3D3C}" dt="2023-09-10T11:05:33.283" v="876" actId="14100"/>
          <ac:picMkLst>
            <pc:docMk/>
            <pc:sldMk cId="4203790877" sldId="279"/>
            <ac:picMk id="8" creationId="{B6E3DC54-EFB5-CAAD-D6B4-BC4B89F409E4}"/>
          </ac:picMkLst>
        </pc:picChg>
      </pc:sldChg>
      <pc:sldChg chg="addSp delSp modSp add mod modTransition">
        <pc:chgData name="Prasanna Vaka" userId="9e28f4d90232c119" providerId="LiveId" clId="{FE6AD5D4-039B-42D2-9449-8FBE096D3D3C}" dt="2023-09-10T11:42:10.979" v="1631"/>
        <pc:sldMkLst>
          <pc:docMk/>
          <pc:sldMk cId="3713448885" sldId="280"/>
        </pc:sldMkLst>
        <pc:spChg chg="mod">
          <ac:chgData name="Prasanna Vaka" userId="9e28f4d90232c119" providerId="LiveId" clId="{FE6AD5D4-039B-42D2-9449-8FBE096D3D3C}" dt="2023-09-10T11:07:02.598" v="909" actId="207"/>
          <ac:spMkLst>
            <pc:docMk/>
            <pc:sldMk cId="3713448885" sldId="280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10:32.210" v="1033" actId="14100"/>
          <ac:spMkLst>
            <pc:docMk/>
            <pc:sldMk cId="3713448885" sldId="280"/>
            <ac:spMk id="4" creationId="{00000000-0000-0000-0000-000000000000}"/>
          </ac:spMkLst>
        </pc:spChg>
        <pc:spChg chg="add del mod">
          <ac:chgData name="Prasanna Vaka" userId="9e28f4d90232c119" providerId="LiveId" clId="{FE6AD5D4-039B-42D2-9449-8FBE096D3D3C}" dt="2023-09-10T11:10:26.739" v="1032" actId="21"/>
          <ac:spMkLst>
            <pc:docMk/>
            <pc:sldMk cId="3713448885" sldId="280"/>
            <ac:spMk id="5" creationId="{87C0A5D5-DA0E-0BFE-0CF5-C76E36077946}"/>
          </ac:spMkLst>
        </pc:spChg>
        <pc:picChg chg="add mod">
          <ac:chgData name="Prasanna Vaka" userId="9e28f4d90232c119" providerId="LiveId" clId="{FE6AD5D4-039B-42D2-9449-8FBE096D3D3C}" dt="2023-09-10T11:11:16.795" v="1041" actId="1076"/>
          <ac:picMkLst>
            <pc:docMk/>
            <pc:sldMk cId="3713448885" sldId="280"/>
            <ac:picMk id="7" creationId="{4BE3A7E6-6B38-D1CE-DEAA-E8D653359290}"/>
          </ac:picMkLst>
        </pc:picChg>
        <pc:picChg chg="del">
          <ac:chgData name="Prasanna Vaka" userId="9e28f4d90232c119" providerId="LiveId" clId="{FE6AD5D4-039B-42D2-9449-8FBE096D3D3C}" dt="2023-09-10T11:10:21.011" v="1031" actId="478"/>
          <ac:picMkLst>
            <pc:docMk/>
            <pc:sldMk cId="3713448885" sldId="280"/>
            <ac:picMk id="8" creationId="{B6E3DC54-EFB5-CAAD-D6B4-BC4B89F409E4}"/>
          </ac:picMkLst>
        </pc:picChg>
      </pc:sldChg>
      <pc:sldChg chg="addSp delSp modSp add mod modTransition">
        <pc:chgData name="Prasanna Vaka" userId="9e28f4d90232c119" providerId="LiveId" clId="{FE6AD5D4-039B-42D2-9449-8FBE096D3D3C}" dt="2023-09-10T11:42:24.215" v="1634"/>
        <pc:sldMkLst>
          <pc:docMk/>
          <pc:sldMk cId="3506058046" sldId="281"/>
        </pc:sldMkLst>
        <pc:spChg chg="mod">
          <ac:chgData name="Prasanna Vaka" userId="9e28f4d90232c119" providerId="LiveId" clId="{FE6AD5D4-039B-42D2-9449-8FBE096D3D3C}" dt="2023-09-10T11:16:06.974" v="1172" actId="1076"/>
          <ac:spMkLst>
            <pc:docMk/>
            <pc:sldMk cId="3506058046" sldId="281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16:52.749" v="1178" actId="207"/>
          <ac:spMkLst>
            <pc:docMk/>
            <pc:sldMk cId="3506058046" sldId="281"/>
            <ac:spMk id="4" creationId="{00000000-0000-0000-0000-000000000000}"/>
          </ac:spMkLst>
        </pc:spChg>
        <pc:spChg chg="add del mod">
          <ac:chgData name="Prasanna Vaka" userId="9e28f4d90232c119" providerId="LiveId" clId="{FE6AD5D4-039B-42D2-9449-8FBE096D3D3C}" dt="2023-09-10T11:12:45.343" v="1063" actId="478"/>
          <ac:spMkLst>
            <pc:docMk/>
            <pc:sldMk cId="3506058046" sldId="281"/>
            <ac:spMk id="5" creationId="{1BE8E828-530F-6BC9-086E-ECFA35978F41}"/>
          </ac:spMkLst>
        </pc:spChg>
        <pc:spChg chg="add del mod">
          <ac:chgData name="Prasanna Vaka" userId="9e28f4d90232c119" providerId="LiveId" clId="{FE6AD5D4-039B-42D2-9449-8FBE096D3D3C}" dt="2023-09-10T11:14:12.004" v="1160" actId="21"/>
          <ac:spMkLst>
            <pc:docMk/>
            <pc:sldMk cId="3506058046" sldId="281"/>
            <ac:spMk id="7" creationId="{24A6BF23-EB05-DBB3-1C12-0ADEABF9DBDA}"/>
          </ac:spMkLst>
        </pc:spChg>
        <pc:picChg chg="add del">
          <ac:chgData name="Prasanna Vaka" userId="9e28f4d90232c119" providerId="LiveId" clId="{FE6AD5D4-039B-42D2-9449-8FBE096D3D3C}" dt="2023-09-10T11:14:08.130" v="1159" actId="478"/>
          <ac:picMkLst>
            <pc:docMk/>
            <pc:sldMk cId="3506058046" sldId="281"/>
            <ac:picMk id="8" creationId="{B6E3DC54-EFB5-CAAD-D6B4-BC4B89F409E4}"/>
          </ac:picMkLst>
        </pc:picChg>
        <pc:picChg chg="add mod">
          <ac:chgData name="Prasanna Vaka" userId="9e28f4d90232c119" providerId="LiveId" clId="{FE6AD5D4-039B-42D2-9449-8FBE096D3D3C}" dt="2023-09-10T11:16:13.281" v="1173" actId="14100"/>
          <ac:picMkLst>
            <pc:docMk/>
            <pc:sldMk cId="3506058046" sldId="281"/>
            <ac:picMk id="10" creationId="{4631667B-7DEE-3D54-DF63-D8B0228536CF}"/>
          </ac:picMkLst>
        </pc:picChg>
      </pc:sldChg>
      <pc:sldChg chg="addSp delSp modSp new mod modTransition">
        <pc:chgData name="Prasanna Vaka" userId="9e28f4d90232c119" providerId="LiveId" clId="{FE6AD5D4-039B-42D2-9449-8FBE096D3D3C}" dt="2023-09-10T11:42:21.801" v="1633"/>
        <pc:sldMkLst>
          <pc:docMk/>
          <pc:sldMk cId="3806087677" sldId="282"/>
        </pc:sldMkLst>
        <pc:spChg chg="mod">
          <ac:chgData name="Prasanna Vaka" userId="9e28f4d90232c119" providerId="LiveId" clId="{FE6AD5D4-039B-42D2-9449-8FBE096D3D3C}" dt="2023-09-10T11:18:30.529" v="1189" actId="255"/>
          <ac:spMkLst>
            <pc:docMk/>
            <pc:sldMk cId="3806087677" sldId="282"/>
            <ac:spMk id="2" creationId="{B91C5C59-C20E-2635-35CE-C93A25448A6C}"/>
          </ac:spMkLst>
        </pc:spChg>
        <pc:spChg chg="del">
          <ac:chgData name="Prasanna Vaka" userId="9e28f4d90232c119" providerId="LiveId" clId="{FE6AD5D4-039B-42D2-9449-8FBE096D3D3C}" dt="2023-09-10T11:17:47.376" v="1183" actId="931"/>
          <ac:spMkLst>
            <pc:docMk/>
            <pc:sldMk cId="3806087677" sldId="282"/>
            <ac:spMk id="3" creationId="{2F938C75-24C6-6078-9D74-EE366483AED6}"/>
          </ac:spMkLst>
        </pc:spChg>
        <pc:spChg chg="mod">
          <ac:chgData name="Prasanna Vaka" userId="9e28f4d90232c119" providerId="LiveId" clId="{FE6AD5D4-039B-42D2-9449-8FBE096D3D3C}" dt="2023-09-10T11:19:54.159" v="1237" actId="1076"/>
          <ac:spMkLst>
            <pc:docMk/>
            <pc:sldMk cId="3806087677" sldId="282"/>
            <ac:spMk id="4" creationId="{BD83A062-E4BB-20D3-81B8-F9CCD9BEDD22}"/>
          </ac:spMkLst>
        </pc:spChg>
        <pc:spChg chg="del">
          <ac:chgData name="Prasanna Vaka" userId="9e28f4d90232c119" providerId="LiveId" clId="{FE6AD5D4-039B-42D2-9449-8FBE096D3D3C}" dt="2023-09-10T11:17:57.005" v="1184" actId="931"/>
          <ac:spMkLst>
            <pc:docMk/>
            <pc:sldMk cId="3806087677" sldId="282"/>
            <ac:spMk id="5" creationId="{39C7507A-3080-0712-A5B9-51159506DA82}"/>
          </ac:spMkLst>
        </pc:spChg>
        <pc:spChg chg="mod">
          <ac:chgData name="Prasanna Vaka" userId="9e28f4d90232c119" providerId="LiveId" clId="{FE6AD5D4-039B-42D2-9449-8FBE096D3D3C}" dt="2023-09-10T11:20:00.656" v="1238" actId="1076"/>
          <ac:spMkLst>
            <pc:docMk/>
            <pc:sldMk cId="3806087677" sldId="282"/>
            <ac:spMk id="6" creationId="{BBE9847E-EEB1-B00E-E7AA-70EECE2204AD}"/>
          </ac:spMkLst>
        </pc:spChg>
        <pc:picChg chg="add mod">
          <ac:chgData name="Prasanna Vaka" userId="9e28f4d90232c119" providerId="LiveId" clId="{FE6AD5D4-039B-42D2-9449-8FBE096D3D3C}" dt="2023-09-10T11:17:47.376" v="1183" actId="931"/>
          <ac:picMkLst>
            <pc:docMk/>
            <pc:sldMk cId="3806087677" sldId="282"/>
            <ac:picMk id="8" creationId="{4E1A1E2D-8CE1-1FBC-4814-D7B6BE20C585}"/>
          </ac:picMkLst>
        </pc:picChg>
        <pc:picChg chg="add mod">
          <ac:chgData name="Prasanna Vaka" userId="9e28f4d90232c119" providerId="LiveId" clId="{FE6AD5D4-039B-42D2-9449-8FBE096D3D3C}" dt="2023-09-10T11:17:57.005" v="1184" actId="931"/>
          <ac:picMkLst>
            <pc:docMk/>
            <pc:sldMk cId="3806087677" sldId="282"/>
            <ac:picMk id="10" creationId="{7F8759E8-3F4F-981B-8C2A-C1687A36B1CE}"/>
          </ac:picMkLst>
        </pc:picChg>
      </pc:sldChg>
      <pc:sldChg chg="add ord modTransition">
        <pc:chgData name="Prasanna Vaka" userId="9e28f4d90232c119" providerId="LiveId" clId="{FE6AD5D4-039B-42D2-9449-8FBE096D3D3C}" dt="2023-09-10T11:42:55.453" v="1638"/>
        <pc:sldMkLst>
          <pc:docMk/>
          <pc:sldMk cId="2736585527" sldId="283"/>
        </pc:sldMkLst>
      </pc:sldChg>
      <pc:sldChg chg="add del">
        <pc:chgData name="Prasanna Vaka" userId="9e28f4d90232c119" providerId="LiveId" clId="{FE6AD5D4-039B-42D2-9449-8FBE096D3D3C}" dt="2023-09-10T11:23:18.577" v="1303" actId="2696"/>
        <pc:sldMkLst>
          <pc:docMk/>
          <pc:sldMk cId="1765404080" sldId="284"/>
        </pc:sldMkLst>
      </pc:sldChg>
      <pc:sldChg chg="addSp delSp modSp add mod ord modTransition">
        <pc:chgData name="Prasanna Vaka" userId="9e28f4d90232c119" providerId="LiveId" clId="{FE6AD5D4-039B-42D2-9449-8FBE096D3D3C}" dt="2023-09-10T11:42:37.046" v="1635"/>
        <pc:sldMkLst>
          <pc:docMk/>
          <pc:sldMk cId="3597343195" sldId="284"/>
        </pc:sldMkLst>
        <pc:spChg chg="mod">
          <ac:chgData name="Prasanna Vaka" userId="9e28f4d90232c119" providerId="LiveId" clId="{FE6AD5D4-039B-42D2-9449-8FBE096D3D3C}" dt="2023-09-10T11:27:36.848" v="1405" actId="207"/>
          <ac:spMkLst>
            <pc:docMk/>
            <pc:sldMk cId="3597343195" sldId="284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27:19.549" v="1402" actId="14100"/>
          <ac:spMkLst>
            <pc:docMk/>
            <pc:sldMk cId="3597343195" sldId="284"/>
            <ac:spMk id="4" creationId="{00000000-0000-0000-0000-000000000000}"/>
          </ac:spMkLst>
        </pc:spChg>
        <pc:spChg chg="add del mod">
          <ac:chgData name="Prasanna Vaka" userId="9e28f4d90232c119" providerId="LiveId" clId="{FE6AD5D4-039B-42D2-9449-8FBE096D3D3C}" dt="2023-09-10T11:24:08.290" v="1336" actId="21"/>
          <ac:spMkLst>
            <pc:docMk/>
            <pc:sldMk cId="3597343195" sldId="284"/>
            <ac:spMk id="5" creationId="{4F95DAFA-14C8-99CB-AF93-43CD5E7BC7B7}"/>
          </ac:spMkLst>
        </pc:spChg>
        <pc:picChg chg="add mod">
          <ac:chgData name="Prasanna Vaka" userId="9e28f4d90232c119" providerId="LiveId" clId="{FE6AD5D4-039B-42D2-9449-8FBE096D3D3C}" dt="2023-09-10T11:27:26.415" v="1403" actId="14100"/>
          <ac:picMkLst>
            <pc:docMk/>
            <pc:sldMk cId="3597343195" sldId="284"/>
            <ac:picMk id="7" creationId="{9182F785-D376-6F54-5FB4-9426DA6F4277}"/>
          </ac:picMkLst>
        </pc:picChg>
        <pc:picChg chg="del">
          <ac:chgData name="Prasanna Vaka" userId="9e28f4d90232c119" providerId="LiveId" clId="{FE6AD5D4-039B-42D2-9449-8FBE096D3D3C}" dt="2023-09-10T11:24:01.798" v="1335" actId="478"/>
          <ac:picMkLst>
            <pc:docMk/>
            <pc:sldMk cId="3597343195" sldId="284"/>
            <ac:picMk id="8" creationId="{B6E3DC54-EFB5-CAAD-D6B4-BC4B89F409E4}"/>
          </ac:picMkLst>
        </pc:picChg>
      </pc:sldChg>
      <pc:sldChg chg="addSp delSp modSp add mod modTransition">
        <pc:chgData name="Prasanna Vaka" userId="9e28f4d90232c119" providerId="LiveId" clId="{FE6AD5D4-039B-42D2-9449-8FBE096D3D3C}" dt="2023-09-10T11:42:50.609" v="1637"/>
        <pc:sldMkLst>
          <pc:docMk/>
          <pc:sldMk cId="166712154" sldId="285"/>
        </pc:sldMkLst>
        <pc:spChg chg="mod">
          <ac:chgData name="Prasanna Vaka" userId="9e28f4d90232c119" providerId="LiveId" clId="{FE6AD5D4-039B-42D2-9449-8FBE096D3D3C}" dt="2023-09-10T11:39:03.194" v="1600" actId="1076"/>
          <ac:spMkLst>
            <pc:docMk/>
            <pc:sldMk cId="166712154" sldId="285"/>
            <ac:spMk id="2" creationId="{00000000-0000-0000-0000-000000000000}"/>
          </ac:spMkLst>
        </pc:spChg>
        <pc:spChg chg="mod">
          <ac:chgData name="Prasanna Vaka" userId="9e28f4d90232c119" providerId="LiveId" clId="{FE6AD5D4-039B-42D2-9449-8FBE096D3D3C}" dt="2023-09-10T11:39:21.370" v="1609" actId="20577"/>
          <ac:spMkLst>
            <pc:docMk/>
            <pc:sldMk cId="166712154" sldId="285"/>
            <ac:spMk id="4" creationId="{00000000-0000-0000-0000-000000000000}"/>
          </ac:spMkLst>
        </pc:spChg>
        <pc:picChg chg="add mod">
          <ac:chgData name="Prasanna Vaka" userId="9e28f4d90232c119" providerId="LiveId" clId="{FE6AD5D4-039B-42D2-9449-8FBE096D3D3C}" dt="2023-09-10T11:40:20.186" v="1613" actId="14100"/>
          <ac:picMkLst>
            <pc:docMk/>
            <pc:sldMk cId="166712154" sldId="285"/>
            <ac:picMk id="5" creationId="{67BD9C57-7891-8C7F-A318-9782C3924081}"/>
          </ac:picMkLst>
        </pc:picChg>
        <pc:picChg chg="del">
          <ac:chgData name="Prasanna Vaka" userId="9e28f4d90232c119" providerId="LiveId" clId="{FE6AD5D4-039B-42D2-9449-8FBE096D3D3C}" dt="2023-09-10T11:31:12.294" v="1494" actId="478"/>
          <ac:picMkLst>
            <pc:docMk/>
            <pc:sldMk cId="166712154" sldId="285"/>
            <ac:picMk id="7" creationId="{9182F785-D376-6F54-5FB4-9426DA6F4277}"/>
          </ac:picMkLst>
        </pc:picChg>
      </pc:sldChg>
      <pc:sldChg chg="addSp delSp modSp new mod">
        <pc:chgData name="Prasanna Vaka" userId="9e28f4d90232c119" providerId="LiveId" clId="{FE6AD5D4-039B-42D2-9449-8FBE096D3D3C}" dt="2023-09-10T11:45:36.770" v="1655" actId="1076"/>
        <pc:sldMkLst>
          <pc:docMk/>
          <pc:sldMk cId="2236244938" sldId="286"/>
        </pc:sldMkLst>
        <pc:spChg chg="del">
          <ac:chgData name="Prasanna Vaka" userId="9e28f4d90232c119" providerId="LiveId" clId="{FE6AD5D4-039B-42D2-9449-8FBE096D3D3C}" dt="2023-09-10T11:43:19.162" v="1640" actId="21"/>
          <ac:spMkLst>
            <pc:docMk/>
            <pc:sldMk cId="2236244938" sldId="286"/>
            <ac:spMk id="2" creationId="{7D7FC83E-6B09-EE83-77C2-9D79D9049CDF}"/>
          </ac:spMkLst>
        </pc:spChg>
        <pc:spChg chg="del">
          <ac:chgData name="Prasanna Vaka" userId="9e28f4d90232c119" providerId="LiveId" clId="{FE6AD5D4-039B-42D2-9449-8FBE096D3D3C}" dt="2023-09-10T11:43:23.199" v="1641" actId="21"/>
          <ac:spMkLst>
            <pc:docMk/>
            <pc:sldMk cId="2236244938" sldId="286"/>
            <ac:spMk id="3" creationId="{F2C1F41F-4E7A-A47D-3FA0-C46C7B185988}"/>
          </ac:spMkLst>
        </pc:spChg>
        <pc:picChg chg="add del mod">
          <ac:chgData name="Prasanna Vaka" userId="9e28f4d90232c119" providerId="LiveId" clId="{FE6AD5D4-039B-42D2-9449-8FBE096D3D3C}" dt="2023-09-10T11:45:07.453" v="1649" actId="478"/>
          <ac:picMkLst>
            <pc:docMk/>
            <pc:sldMk cId="2236244938" sldId="286"/>
            <ac:picMk id="3074" creationId="{B618CAA4-1AE7-2D06-7654-B925222D64F0}"/>
          </ac:picMkLst>
        </pc:picChg>
        <pc:picChg chg="add mod">
          <ac:chgData name="Prasanna Vaka" userId="9e28f4d90232c119" providerId="LiveId" clId="{FE6AD5D4-039B-42D2-9449-8FBE096D3D3C}" dt="2023-09-10T11:45:36.770" v="1655" actId="1076"/>
          <ac:picMkLst>
            <pc:docMk/>
            <pc:sldMk cId="2236244938" sldId="286"/>
            <ac:picMk id="3076" creationId="{A498B914-5995-1B7A-0627-B085DD4515A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42BC11-90CF-49FF-8D61-E8A8AAFE1BB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EFAF7DB-220E-474B-A306-B18848A2E64E}">
      <dgm:prSet phldrT="[Text]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1" dirty="0"/>
            <a:t>Catchment Area</a:t>
          </a:r>
          <a:endParaRPr lang="en-US" dirty="0"/>
        </a:p>
      </dgm:t>
    </dgm:pt>
    <dgm:pt modelId="{ADEA5C60-BA03-45CE-8AE4-87E8350E817F}" type="parTrans" cxnId="{E88E6FD0-5EE8-42CE-8AC4-D71962510EE7}">
      <dgm:prSet/>
      <dgm:spPr/>
      <dgm:t>
        <a:bodyPr/>
        <a:lstStyle/>
        <a:p>
          <a:endParaRPr lang="en-US"/>
        </a:p>
      </dgm:t>
    </dgm:pt>
    <dgm:pt modelId="{8655DB40-16AB-41AF-B7B9-C009642A6E8E}" type="sibTrans" cxnId="{E88E6FD0-5EE8-42CE-8AC4-D71962510EE7}">
      <dgm:prSet/>
      <dgm:spPr/>
      <dgm:t>
        <a:bodyPr/>
        <a:lstStyle/>
        <a:p>
          <a:endParaRPr lang="en-US"/>
        </a:p>
      </dgm:t>
    </dgm:pt>
    <dgm:pt modelId="{9CA7C66F-6CF9-4093-95BD-C861D9811AA0}">
      <dgm:prSet phldrT="[Text]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b="1" i="1" dirty="0"/>
            <a:t>Conveyance System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Basic Block List" title="SmartArt"/>
        </a:ext>
      </dgm:extLst>
    </dgm:pt>
    <dgm:pt modelId="{5C383048-3A83-419C-82E9-AA46D2B4FFD3}" type="parTrans" cxnId="{1A254136-9EEE-43D0-BC71-1289B085104A}">
      <dgm:prSet/>
      <dgm:spPr/>
      <dgm:t>
        <a:bodyPr/>
        <a:lstStyle/>
        <a:p>
          <a:endParaRPr lang="en-US"/>
        </a:p>
      </dgm:t>
    </dgm:pt>
    <dgm:pt modelId="{9AC506A7-F034-46F5-B26F-46FD22856FB4}" type="sibTrans" cxnId="{1A254136-9EEE-43D0-BC71-1289B085104A}">
      <dgm:prSet/>
      <dgm:spPr/>
      <dgm:t>
        <a:bodyPr/>
        <a:lstStyle/>
        <a:p>
          <a:endParaRPr lang="en-US"/>
        </a:p>
      </dgm:t>
    </dgm:pt>
    <dgm:pt modelId="{8AEC6483-23EF-4414-8E2A-6A005181899E}">
      <dgm:prSet phldrT="[Text]"/>
      <dgm:spPr/>
      <dgm:t>
        <a:bodyPr/>
        <a:lstStyle/>
        <a:p>
          <a:r>
            <a:rPr lang="en-US" b="1" i="1" dirty="0"/>
            <a:t>First-Flush Diverter </a:t>
          </a:r>
          <a:endParaRPr lang="en-US" dirty="0"/>
        </a:p>
      </dgm:t>
    </dgm:pt>
    <dgm:pt modelId="{526DBE94-00A7-461E-AF61-51DFFA468BD0}" type="parTrans" cxnId="{976405B9-79B8-494E-A105-801AB128A327}">
      <dgm:prSet/>
      <dgm:spPr/>
      <dgm:t>
        <a:bodyPr/>
        <a:lstStyle/>
        <a:p>
          <a:endParaRPr lang="en-US"/>
        </a:p>
      </dgm:t>
    </dgm:pt>
    <dgm:pt modelId="{C81D2561-AE20-4589-919A-5479573342B0}" type="sibTrans" cxnId="{976405B9-79B8-494E-A105-801AB128A327}">
      <dgm:prSet/>
      <dgm:spPr/>
      <dgm:t>
        <a:bodyPr/>
        <a:lstStyle/>
        <a:p>
          <a:endParaRPr lang="en-US"/>
        </a:p>
      </dgm:t>
    </dgm:pt>
    <dgm:pt modelId="{056BF56F-CC43-4DDD-9D89-CA94DE101ECC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1" i="1" dirty="0"/>
            <a:t>Filtration</a:t>
          </a:r>
          <a:endParaRPr lang="en-US" dirty="0"/>
        </a:p>
      </dgm:t>
    </dgm:pt>
    <dgm:pt modelId="{001921C4-E4A3-488C-B466-13D798BB2038}" type="parTrans" cxnId="{778F2B2A-B50E-4B4B-8031-BBB0BAF3076A}">
      <dgm:prSet/>
      <dgm:spPr/>
      <dgm:t>
        <a:bodyPr/>
        <a:lstStyle/>
        <a:p>
          <a:endParaRPr lang="en-US"/>
        </a:p>
      </dgm:t>
    </dgm:pt>
    <dgm:pt modelId="{B28DA56B-359A-427D-B40B-7C9A5E29DAD4}" type="sibTrans" cxnId="{778F2B2A-B50E-4B4B-8031-BBB0BAF3076A}">
      <dgm:prSet/>
      <dgm:spPr/>
      <dgm:t>
        <a:bodyPr/>
        <a:lstStyle/>
        <a:p>
          <a:endParaRPr lang="en-US"/>
        </a:p>
      </dgm:t>
    </dgm:pt>
    <dgm:pt modelId="{204779DA-9EFD-416C-AA17-3047285492E6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b="1" i="1" dirty="0"/>
            <a:t>Storage Tanks</a:t>
          </a:r>
          <a:endParaRPr lang="en-US" dirty="0"/>
        </a:p>
      </dgm:t>
    </dgm:pt>
    <dgm:pt modelId="{10182E5A-267A-4FF5-8BE4-365E5F0F59FD}" type="parTrans" cxnId="{4B45AE37-5E95-4459-A22C-A76A562E440A}">
      <dgm:prSet/>
      <dgm:spPr/>
      <dgm:t>
        <a:bodyPr/>
        <a:lstStyle/>
        <a:p>
          <a:endParaRPr lang="en-US"/>
        </a:p>
      </dgm:t>
    </dgm:pt>
    <dgm:pt modelId="{89F8EF12-ABE9-4852-AA60-32F3BE4FD92C}" type="sibTrans" cxnId="{4B45AE37-5E95-4459-A22C-A76A562E440A}">
      <dgm:prSet/>
      <dgm:spPr/>
      <dgm:t>
        <a:bodyPr/>
        <a:lstStyle/>
        <a:p>
          <a:endParaRPr lang="en-US"/>
        </a:p>
      </dgm:t>
    </dgm:pt>
    <dgm:pt modelId="{FBE57202-63C6-4AC6-8A48-2F7EEDE18422}">
      <dgm:prSet phldrT="[Text]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b="1" i="1" dirty="0"/>
            <a:t>Overflow System and Distribution System</a:t>
          </a:r>
          <a:endParaRPr lang="en-US" dirty="0"/>
        </a:p>
      </dgm:t>
    </dgm:pt>
    <dgm:pt modelId="{22E9EA7B-06A1-4DB0-8C13-4FDDC38F5300}" type="parTrans" cxnId="{89F86E09-7B46-4DCB-A438-8B1FC1DB0A71}">
      <dgm:prSet/>
      <dgm:spPr/>
      <dgm:t>
        <a:bodyPr/>
        <a:lstStyle/>
        <a:p>
          <a:endParaRPr lang="en-US"/>
        </a:p>
      </dgm:t>
    </dgm:pt>
    <dgm:pt modelId="{29B1D402-63E0-4277-B9B1-DE1AE207061C}" type="sibTrans" cxnId="{89F86E09-7B46-4DCB-A438-8B1FC1DB0A71}">
      <dgm:prSet/>
      <dgm:spPr/>
      <dgm:t>
        <a:bodyPr/>
        <a:lstStyle/>
        <a:p>
          <a:endParaRPr lang="en-US"/>
        </a:p>
      </dgm:t>
    </dgm:pt>
    <dgm:pt modelId="{068CCA7D-1404-4068-AB93-6968EFC37502}" type="pres">
      <dgm:prSet presAssocID="{B842BC11-90CF-49FF-8D61-E8A8AAFE1BB6}" presName="diagram" presStyleCnt="0">
        <dgm:presLayoutVars>
          <dgm:dir/>
          <dgm:resizeHandles val="exact"/>
        </dgm:presLayoutVars>
      </dgm:prSet>
      <dgm:spPr/>
    </dgm:pt>
    <dgm:pt modelId="{EAA4FAF7-2B1B-440D-AB04-52061A8327A8}" type="pres">
      <dgm:prSet presAssocID="{0EFAF7DB-220E-474B-A306-B18848A2E64E}" presName="node" presStyleLbl="node1" presStyleIdx="0" presStyleCnt="6">
        <dgm:presLayoutVars>
          <dgm:bulletEnabled val="1"/>
        </dgm:presLayoutVars>
      </dgm:prSet>
      <dgm:spPr/>
    </dgm:pt>
    <dgm:pt modelId="{D86C629E-FD24-4979-AD6C-FF765663342C}" type="pres">
      <dgm:prSet presAssocID="{8655DB40-16AB-41AF-B7B9-C009642A6E8E}" presName="sibTrans" presStyleCnt="0"/>
      <dgm:spPr/>
    </dgm:pt>
    <dgm:pt modelId="{C593AB34-4B84-4F47-A09D-1663F9F71AFC}" type="pres">
      <dgm:prSet presAssocID="{9CA7C66F-6CF9-4093-95BD-C861D9811AA0}" presName="node" presStyleLbl="node1" presStyleIdx="1" presStyleCnt="6" custLinFactNeighborX="310">
        <dgm:presLayoutVars>
          <dgm:bulletEnabled val="1"/>
        </dgm:presLayoutVars>
      </dgm:prSet>
      <dgm:spPr/>
    </dgm:pt>
    <dgm:pt modelId="{5AD6466A-5AEB-4BDD-BDCC-43ADA92E714A}" type="pres">
      <dgm:prSet presAssocID="{9AC506A7-F034-46F5-B26F-46FD22856FB4}" presName="sibTrans" presStyleCnt="0"/>
      <dgm:spPr/>
    </dgm:pt>
    <dgm:pt modelId="{917D3CD9-BA5B-404E-931F-223BF970C99B}" type="pres">
      <dgm:prSet presAssocID="{8AEC6483-23EF-4414-8E2A-6A005181899E}" presName="node" presStyleLbl="node1" presStyleIdx="2" presStyleCnt="6">
        <dgm:presLayoutVars>
          <dgm:bulletEnabled val="1"/>
        </dgm:presLayoutVars>
      </dgm:prSet>
      <dgm:spPr/>
    </dgm:pt>
    <dgm:pt modelId="{D803BB6F-28BD-4A03-B872-7769C680243B}" type="pres">
      <dgm:prSet presAssocID="{C81D2561-AE20-4589-919A-5479573342B0}" presName="sibTrans" presStyleCnt="0"/>
      <dgm:spPr/>
    </dgm:pt>
    <dgm:pt modelId="{4F7EBD7D-DFCF-42D9-919C-E6E65091B79C}" type="pres">
      <dgm:prSet presAssocID="{056BF56F-CC43-4DDD-9D89-CA94DE101ECC}" presName="node" presStyleLbl="node1" presStyleIdx="3" presStyleCnt="6">
        <dgm:presLayoutVars>
          <dgm:bulletEnabled val="1"/>
        </dgm:presLayoutVars>
      </dgm:prSet>
      <dgm:spPr/>
    </dgm:pt>
    <dgm:pt modelId="{371926FB-9294-4D9C-9214-4CEF0275C497}" type="pres">
      <dgm:prSet presAssocID="{B28DA56B-359A-427D-B40B-7C9A5E29DAD4}" presName="sibTrans" presStyleCnt="0"/>
      <dgm:spPr/>
    </dgm:pt>
    <dgm:pt modelId="{CB52FD11-6E75-4074-AC8F-10E0FD59B7A0}" type="pres">
      <dgm:prSet presAssocID="{204779DA-9EFD-416C-AA17-3047285492E6}" presName="node" presStyleLbl="node1" presStyleIdx="4" presStyleCnt="6">
        <dgm:presLayoutVars>
          <dgm:bulletEnabled val="1"/>
        </dgm:presLayoutVars>
      </dgm:prSet>
      <dgm:spPr/>
    </dgm:pt>
    <dgm:pt modelId="{08588CD8-2C19-489E-9D24-02924B217C45}" type="pres">
      <dgm:prSet presAssocID="{89F8EF12-ABE9-4852-AA60-32F3BE4FD92C}" presName="sibTrans" presStyleCnt="0"/>
      <dgm:spPr/>
    </dgm:pt>
    <dgm:pt modelId="{76049CD1-75A7-4C80-9C4F-81F0D3E4B5DC}" type="pres">
      <dgm:prSet presAssocID="{FBE57202-63C6-4AC6-8A48-2F7EEDE18422}" presName="node" presStyleLbl="node1" presStyleIdx="5" presStyleCnt="6">
        <dgm:presLayoutVars>
          <dgm:bulletEnabled val="1"/>
        </dgm:presLayoutVars>
      </dgm:prSet>
      <dgm:spPr/>
    </dgm:pt>
  </dgm:ptLst>
  <dgm:cxnLst>
    <dgm:cxn modelId="{89F86E09-7B46-4DCB-A438-8B1FC1DB0A71}" srcId="{B842BC11-90CF-49FF-8D61-E8A8AAFE1BB6}" destId="{FBE57202-63C6-4AC6-8A48-2F7EEDE18422}" srcOrd="5" destOrd="0" parTransId="{22E9EA7B-06A1-4DB0-8C13-4FDDC38F5300}" sibTransId="{29B1D402-63E0-4277-B9B1-DE1AE207061C}"/>
    <dgm:cxn modelId="{4C41BE15-3799-4642-92AF-58F1C6904769}" type="presOf" srcId="{056BF56F-CC43-4DDD-9D89-CA94DE101ECC}" destId="{4F7EBD7D-DFCF-42D9-919C-E6E65091B79C}" srcOrd="0" destOrd="0" presId="urn:microsoft.com/office/officeart/2005/8/layout/default"/>
    <dgm:cxn modelId="{98E9781F-6C85-4C8B-A8C8-ACC68D56FD26}" type="presOf" srcId="{0EFAF7DB-220E-474B-A306-B18848A2E64E}" destId="{EAA4FAF7-2B1B-440D-AB04-52061A8327A8}" srcOrd="0" destOrd="0" presId="urn:microsoft.com/office/officeart/2005/8/layout/default"/>
    <dgm:cxn modelId="{778F2B2A-B50E-4B4B-8031-BBB0BAF3076A}" srcId="{B842BC11-90CF-49FF-8D61-E8A8AAFE1BB6}" destId="{056BF56F-CC43-4DDD-9D89-CA94DE101ECC}" srcOrd="3" destOrd="0" parTransId="{001921C4-E4A3-488C-B466-13D798BB2038}" sibTransId="{B28DA56B-359A-427D-B40B-7C9A5E29DAD4}"/>
    <dgm:cxn modelId="{1A254136-9EEE-43D0-BC71-1289B085104A}" srcId="{B842BC11-90CF-49FF-8D61-E8A8AAFE1BB6}" destId="{9CA7C66F-6CF9-4093-95BD-C861D9811AA0}" srcOrd="1" destOrd="0" parTransId="{5C383048-3A83-419C-82E9-AA46D2B4FFD3}" sibTransId="{9AC506A7-F034-46F5-B26F-46FD22856FB4}"/>
    <dgm:cxn modelId="{4B45AE37-5E95-4459-A22C-A76A562E440A}" srcId="{B842BC11-90CF-49FF-8D61-E8A8AAFE1BB6}" destId="{204779DA-9EFD-416C-AA17-3047285492E6}" srcOrd="4" destOrd="0" parTransId="{10182E5A-267A-4FF5-8BE4-365E5F0F59FD}" sibTransId="{89F8EF12-ABE9-4852-AA60-32F3BE4FD92C}"/>
    <dgm:cxn modelId="{C2739289-C7F5-4C2B-8002-E64A84A3CCF1}" type="presOf" srcId="{9CA7C66F-6CF9-4093-95BD-C861D9811AA0}" destId="{C593AB34-4B84-4F47-A09D-1663F9F71AFC}" srcOrd="0" destOrd="0" presId="urn:microsoft.com/office/officeart/2005/8/layout/default"/>
    <dgm:cxn modelId="{5257829B-1EC2-4B27-82CD-9A4900A3CEF5}" type="presOf" srcId="{204779DA-9EFD-416C-AA17-3047285492E6}" destId="{CB52FD11-6E75-4074-AC8F-10E0FD59B7A0}" srcOrd="0" destOrd="0" presId="urn:microsoft.com/office/officeart/2005/8/layout/default"/>
    <dgm:cxn modelId="{4B3A68AC-F7E0-44C7-B1C8-7CD80B465A26}" type="presOf" srcId="{8AEC6483-23EF-4414-8E2A-6A005181899E}" destId="{917D3CD9-BA5B-404E-931F-223BF970C99B}" srcOrd="0" destOrd="0" presId="urn:microsoft.com/office/officeart/2005/8/layout/default"/>
    <dgm:cxn modelId="{976405B9-79B8-494E-A105-801AB128A327}" srcId="{B842BC11-90CF-49FF-8D61-E8A8AAFE1BB6}" destId="{8AEC6483-23EF-4414-8E2A-6A005181899E}" srcOrd="2" destOrd="0" parTransId="{526DBE94-00A7-461E-AF61-51DFFA468BD0}" sibTransId="{C81D2561-AE20-4589-919A-5479573342B0}"/>
    <dgm:cxn modelId="{1A373FBE-0C0B-4365-8600-C5B96F883073}" type="presOf" srcId="{FBE57202-63C6-4AC6-8A48-2F7EEDE18422}" destId="{76049CD1-75A7-4C80-9C4F-81F0D3E4B5DC}" srcOrd="0" destOrd="0" presId="urn:microsoft.com/office/officeart/2005/8/layout/default"/>
    <dgm:cxn modelId="{E88E6FD0-5EE8-42CE-8AC4-D71962510EE7}" srcId="{B842BC11-90CF-49FF-8D61-E8A8AAFE1BB6}" destId="{0EFAF7DB-220E-474B-A306-B18848A2E64E}" srcOrd="0" destOrd="0" parTransId="{ADEA5C60-BA03-45CE-8AE4-87E8350E817F}" sibTransId="{8655DB40-16AB-41AF-B7B9-C009642A6E8E}"/>
    <dgm:cxn modelId="{7095E1F8-4EDE-4430-B07D-B7175589A733}" type="presOf" srcId="{B842BC11-90CF-49FF-8D61-E8A8AAFE1BB6}" destId="{068CCA7D-1404-4068-AB93-6968EFC37502}" srcOrd="0" destOrd="0" presId="urn:microsoft.com/office/officeart/2005/8/layout/default"/>
    <dgm:cxn modelId="{BC5FF21A-43E7-485A-B596-C5AADF327B05}" type="presParOf" srcId="{068CCA7D-1404-4068-AB93-6968EFC37502}" destId="{EAA4FAF7-2B1B-440D-AB04-52061A8327A8}" srcOrd="0" destOrd="0" presId="urn:microsoft.com/office/officeart/2005/8/layout/default"/>
    <dgm:cxn modelId="{7DBDEB3C-0922-4C11-B032-8800766EAAC7}" type="presParOf" srcId="{068CCA7D-1404-4068-AB93-6968EFC37502}" destId="{D86C629E-FD24-4979-AD6C-FF765663342C}" srcOrd="1" destOrd="0" presId="urn:microsoft.com/office/officeart/2005/8/layout/default"/>
    <dgm:cxn modelId="{613FE1F9-EF48-4B26-8AF0-FACA67BF29EB}" type="presParOf" srcId="{068CCA7D-1404-4068-AB93-6968EFC37502}" destId="{C593AB34-4B84-4F47-A09D-1663F9F71AFC}" srcOrd="2" destOrd="0" presId="urn:microsoft.com/office/officeart/2005/8/layout/default"/>
    <dgm:cxn modelId="{40AAE183-EE4F-4AB0-9437-11D5128906F3}" type="presParOf" srcId="{068CCA7D-1404-4068-AB93-6968EFC37502}" destId="{5AD6466A-5AEB-4BDD-BDCC-43ADA92E714A}" srcOrd="3" destOrd="0" presId="urn:microsoft.com/office/officeart/2005/8/layout/default"/>
    <dgm:cxn modelId="{0859D5FC-F1F1-41ED-AFE7-9ED996860B28}" type="presParOf" srcId="{068CCA7D-1404-4068-AB93-6968EFC37502}" destId="{917D3CD9-BA5B-404E-931F-223BF970C99B}" srcOrd="4" destOrd="0" presId="urn:microsoft.com/office/officeart/2005/8/layout/default"/>
    <dgm:cxn modelId="{235E33CA-9331-4C4F-9FB8-E86BD246400B}" type="presParOf" srcId="{068CCA7D-1404-4068-AB93-6968EFC37502}" destId="{D803BB6F-28BD-4A03-B872-7769C680243B}" srcOrd="5" destOrd="0" presId="urn:microsoft.com/office/officeart/2005/8/layout/default"/>
    <dgm:cxn modelId="{B063FF6D-1F2D-472D-8B4C-B6A378A09833}" type="presParOf" srcId="{068CCA7D-1404-4068-AB93-6968EFC37502}" destId="{4F7EBD7D-DFCF-42D9-919C-E6E65091B79C}" srcOrd="6" destOrd="0" presId="urn:microsoft.com/office/officeart/2005/8/layout/default"/>
    <dgm:cxn modelId="{8DEA9DD5-5136-4B11-90B8-93E3C16F0472}" type="presParOf" srcId="{068CCA7D-1404-4068-AB93-6968EFC37502}" destId="{371926FB-9294-4D9C-9214-4CEF0275C497}" srcOrd="7" destOrd="0" presId="urn:microsoft.com/office/officeart/2005/8/layout/default"/>
    <dgm:cxn modelId="{59493989-76F3-460C-95F9-0ACC1B69B031}" type="presParOf" srcId="{068CCA7D-1404-4068-AB93-6968EFC37502}" destId="{CB52FD11-6E75-4074-AC8F-10E0FD59B7A0}" srcOrd="8" destOrd="0" presId="urn:microsoft.com/office/officeart/2005/8/layout/default"/>
    <dgm:cxn modelId="{6A894F3B-0B32-4910-89E9-FF9567B8B041}" type="presParOf" srcId="{068CCA7D-1404-4068-AB93-6968EFC37502}" destId="{08588CD8-2C19-489E-9D24-02924B217C45}" srcOrd="9" destOrd="0" presId="urn:microsoft.com/office/officeart/2005/8/layout/default"/>
    <dgm:cxn modelId="{A2512EF8-018A-47CE-AD9F-9EF6FA2C53E3}" type="presParOf" srcId="{068CCA7D-1404-4068-AB93-6968EFC37502}" destId="{76049CD1-75A7-4C80-9C4F-81F0D3E4B5D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4FAF7-2B1B-440D-AB04-52061A8327A8}">
      <dsp:nvSpPr>
        <dsp:cNvPr id="0" name=""/>
        <dsp:cNvSpPr/>
      </dsp:nvSpPr>
      <dsp:spPr>
        <a:xfrm>
          <a:off x="0" y="137035"/>
          <a:ext cx="3010580" cy="1806348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Catchment Area</a:t>
          </a:r>
          <a:endParaRPr lang="en-US" sz="2600" kern="1200" dirty="0"/>
        </a:p>
      </dsp:txBody>
      <dsp:txXfrm>
        <a:off x="0" y="137035"/>
        <a:ext cx="3010580" cy="1806348"/>
      </dsp:txXfrm>
    </dsp:sp>
    <dsp:sp modelId="{C593AB34-4B84-4F47-A09D-1663F9F71AFC}">
      <dsp:nvSpPr>
        <dsp:cNvPr id="0" name=""/>
        <dsp:cNvSpPr/>
      </dsp:nvSpPr>
      <dsp:spPr>
        <a:xfrm>
          <a:off x="3320971" y="137035"/>
          <a:ext cx="3010580" cy="1806348"/>
        </a:xfrm>
        <a:prstGeom prst="rect">
          <a:avLst/>
        </a:prstGeom>
        <a:solidFill>
          <a:schemeClr val="accent3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Conveyance System</a:t>
          </a:r>
          <a:endParaRPr lang="en-US" sz="2600" kern="1200" dirty="0"/>
        </a:p>
      </dsp:txBody>
      <dsp:txXfrm>
        <a:off x="3320971" y="137035"/>
        <a:ext cx="3010580" cy="1806348"/>
      </dsp:txXfrm>
    </dsp:sp>
    <dsp:sp modelId="{917D3CD9-BA5B-404E-931F-223BF970C99B}">
      <dsp:nvSpPr>
        <dsp:cNvPr id="0" name=""/>
        <dsp:cNvSpPr/>
      </dsp:nvSpPr>
      <dsp:spPr>
        <a:xfrm>
          <a:off x="6623276" y="137035"/>
          <a:ext cx="3010580" cy="18063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First-Flush Diverter </a:t>
          </a:r>
          <a:endParaRPr lang="en-US" sz="2600" kern="1200" dirty="0"/>
        </a:p>
      </dsp:txBody>
      <dsp:txXfrm>
        <a:off x="6623276" y="137035"/>
        <a:ext cx="3010580" cy="1806348"/>
      </dsp:txXfrm>
    </dsp:sp>
    <dsp:sp modelId="{4F7EBD7D-DFCF-42D9-919C-E6E65091B79C}">
      <dsp:nvSpPr>
        <dsp:cNvPr id="0" name=""/>
        <dsp:cNvSpPr/>
      </dsp:nvSpPr>
      <dsp:spPr>
        <a:xfrm>
          <a:off x="0" y="2244441"/>
          <a:ext cx="3010580" cy="1806348"/>
        </a:xfrm>
        <a:prstGeom prst="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Filtration</a:t>
          </a:r>
          <a:endParaRPr lang="en-US" sz="2600" kern="1200" dirty="0"/>
        </a:p>
      </dsp:txBody>
      <dsp:txXfrm>
        <a:off x="0" y="2244441"/>
        <a:ext cx="3010580" cy="1806348"/>
      </dsp:txXfrm>
    </dsp:sp>
    <dsp:sp modelId="{CB52FD11-6E75-4074-AC8F-10E0FD59B7A0}">
      <dsp:nvSpPr>
        <dsp:cNvPr id="0" name=""/>
        <dsp:cNvSpPr/>
      </dsp:nvSpPr>
      <dsp:spPr>
        <a:xfrm>
          <a:off x="3311638" y="2244441"/>
          <a:ext cx="3010580" cy="1806348"/>
        </a:xfrm>
        <a:prstGeom prst="rect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Storage Tanks</a:t>
          </a:r>
          <a:endParaRPr lang="en-US" sz="2600" kern="1200" dirty="0"/>
        </a:p>
      </dsp:txBody>
      <dsp:txXfrm>
        <a:off x="3311638" y="2244441"/>
        <a:ext cx="3010580" cy="1806348"/>
      </dsp:txXfrm>
    </dsp:sp>
    <dsp:sp modelId="{76049CD1-75A7-4C80-9C4F-81F0D3E4B5DC}">
      <dsp:nvSpPr>
        <dsp:cNvPr id="0" name=""/>
        <dsp:cNvSpPr/>
      </dsp:nvSpPr>
      <dsp:spPr>
        <a:xfrm>
          <a:off x="6623276" y="2244441"/>
          <a:ext cx="3010580" cy="1806348"/>
        </a:xfrm>
        <a:prstGeom prst="rect">
          <a:avLst/>
        </a:prstGeom>
        <a:solidFill>
          <a:schemeClr val="accent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1" kern="1200" dirty="0"/>
            <a:t>Overflow System and Distribution System</a:t>
          </a:r>
          <a:endParaRPr lang="en-US" sz="2600" kern="1200" dirty="0"/>
        </a:p>
      </dsp:txBody>
      <dsp:txXfrm>
        <a:off x="6623276" y="2244441"/>
        <a:ext cx="3010580" cy="1806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5BA1-980A-4507-BE5A-5C1E7C2FFD8F}" type="datetimeFigureOut">
              <a:rPr lang="en-US"/>
              <a:t>9/10/2023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03411-58E2-43FD-AE1D-AD77DFF8CB2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3416D-7FED-43BC-AA7C-D92DBA01ED64}" type="datetimeFigureOut">
              <a:rPr lang="en-US"/>
              <a:t>9/10/2023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C57A8-AE18-4654-B6AF-04B3577165B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7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98" name="Group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1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112" name="Group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25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26" name="Text Placeholder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/>
          <a:lstStyle>
            <a:lvl1pPr algn="l">
              <a:defRPr/>
            </a:lvl1pPr>
          </a:lstStyle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grpSp>
        <p:nvGrpSpPr>
          <p:cNvPr id="8" name="Group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reeform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reeform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sp>
          <p:nvSpPr>
            <p:cNvPr id="12" name="Freeform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6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7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52" name="Group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9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4" name="Group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8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7" name="Group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80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9/10/2023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22B156B-59AE-415F-B24B-8756D48BB9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4CF99945-0A15-4715-AB6C-F5E56CF20F70}" type="datetimeFigureOut">
              <a:rPr lang="en-US" smtClean="0"/>
              <a:pPr/>
              <a:t>9/10/2023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0825" y="233265"/>
            <a:ext cx="8836090" cy="2862943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chemeClr val="accent3">
                    <a:lumMod val="75000"/>
                  </a:schemeClr>
                </a:solidFill>
              </a:rPr>
              <a:t>Green        Buildings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81123" y="3761793"/>
            <a:ext cx="4169263" cy="128607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Name</a:t>
            </a:r>
            <a:r>
              <a:rPr lang="en-US" dirty="0"/>
              <a:t>: </a:t>
            </a:r>
            <a:r>
              <a:rPr lang="en-US" dirty="0">
                <a:latin typeface="Arial Rounded MT Bold" panose="020F0704030504030204" pitchFamily="34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Vaka Prasanna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Roll No</a:t>
            </a:r>
            <a:r>
              <a:rPr lang="en-US" dirty="0"/>
              <a:t>: </a:t>
            </a:r>
            <a:r>
              <a:rPr lang="en-US" dirty="0">
                <a:latin typeface="Arial Rounded MT Bold" panose="020F0704030504030204" pitchFamily="34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20BQ1A05O6</a:t>
            </a:r>
          </a:p>
          <a:p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+mj-lt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Section</a:t>
            </a:r>
            <a:r>
              <a:rPr lang="en-US" dirty="0">
                <a:latin typeface="Arial Rounded MT Bold" panose="020F0704030504030204" pitchFamily="34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4-CSE-D</a:t>
            </a: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Arial Rounded MT Bold" panose="020F0704030504030204" pitchFamily="34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12192000" cy="1219200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Components of Roof-Top Rain Harvesting:</a:t>
            </a:r>
          </a:p>
        </p:txBody>
      </p:sp>
      <p:graphicFrame>
        <p:nvGraphicFramePr>
          <p:cNvPr id="9" name="Content Placeholder 8" descr="Basic Block List showing 6 groups of boxes, each a different color, arranged from left to right and top to bottom by row with 2 boxes in each row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71773701"/>
              </p:ext>
            </p:extLst>
          </p:nvPr>
        </p:nvGraphicFramePr>
        <p:xfrm>
          <a:off x="1460240" y="1872278"/>
          <a:ext cx="9633857" cy="418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4694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199" y="177282"/>
            <a:ext cx="8789437" cy="930360"/>
          </a:xfrm>
        </p:spPr>
        <p:txBody>
          <a:bodyPr>
            <a:noAutofit/>
          </a:bodyPr>
          <a:lstStyle/>
          <a:p>
            <a:pPr lvl="0"/>
            <a:r>
              <a:rPr lang="en-US" sz="4800" b="1" i="1" dirty="0">
                <a:solidFill>
                  <a:schemeClr val="accent5">
                    <a:lumMod val="75000"/>
                  </a:schemeClr>
                </a:solidFill>
              </a:rPr>
              <a:t>1) Catchment Area</a:t>
            </a:r>
            <a:endParaRPr lang="en-US" sz="4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05E9B2-763A-4E75-55CB-4B36FC4BA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43" y="1662639"/>
            <a:ext cx="6606075" cy="442846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143" y="1589786"/>
            <a:ext cx="4730620" cy="442846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first step is to identify the catchment area.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 is the surface where rainwater will be collected.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this case, it's the 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rooftop of a building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catchment area's size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 design determine how much rainwater can be harvested.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572882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199" y="177282"/>
            <a:ext cx="8789437" cy="930360"/>
          </a:xfrm>
        </p:spPr>
        <p:txBody>
          <a:bodyPr>
            <a:noAutofit/>
          </a:bodyPr>
          <a:lstStyle/>
          <a:p>
            <a:pPr lvl="0"/>
            <a:r>
              <a:rPr lang="en-US" sz="4800" b="1" i="1" dirty="0">
                <a:solidFill>
                  <a:schemeClr val="accent3">
                    <a:lumMod val="50000"/>
                  </a:schemeClr>
                </a:solidFill>
              </a:rPr>
              <a:t>2) Conveyance System</a:t>
            </a:r>
            <a:endParaRPr lang="en-US" sz="4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143" y="1589786"/>
            <a:ext cx="4730620" cy="442846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Gutters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and </a:t>
            </a: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downspouts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are installed along the edges of the rooftop </a:t>
            </a:r>
            <a:endParaRPr lang="en-US" sz="28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</a:rPr>
              <a:t>This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channels rainwater from the catchment area to the storage system.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The gutters collect the rainwater and direct it towards the downspouts.</a:t>
            </a:r>
            <a:endParaRPr lang="en-US" sz="2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E3DC54-EFB5-CAAD-D6B4-BC4B89F40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702" y="1785728"/>
            <a:ext cx="6429473" cy="4428460"/>
          </a:xfrm>
        </p:spPr>
      </p:pic>
    </p:spTree>
    <p:extLst>
      <p:ext uri="{BB962C8B-B14F-4D97-AF65-F5344CB8AC3E}">
        <p14:creationId xmlns:p14="http://schemas.microsoft.com/office/powerpoint/2010/main" val="420379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199" y="177282"/>
            <a:ext cx="8789437" cy="930360"/>
          </a:xfrm>
        </p:spPr>
        <p:txBody>
          <a:bodyPr>
            <a:noAutofit/>
          </a:bodyPr>
          <a:lstStyle/>
          <a:p>
            <a:pPr lvl="0"/>
            <a:r>
              <a:rPr lang="en-US" sz="4800" b="1" i="1" dirty="0">
                <a:solidFill>
                  <a:schemeClr val="tx1"/>
                </a:solidFill>
              </a:rPr>
              <a:t>3) First Flush diverter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2555" y="1589786"/>
            <a:ext cx="5551714" cy="4428460"/>
          </a:xfrm>
        </p:spPr>
        <p:txBody>
          <a:bodyPr>
            <a:normAutofit/>
          </a:bodyPr>
          <a:lstStyle/>
          <a:p>
            <a:pPr marL="285750" indent="-285750" algn="just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some systems, a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first flush diverter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installed in the downspout. </a:t>
            </a:r>
          </a:p>
          <a:p>
            <a:pPr marL="285750" indent="-285750" algn="just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device ensures the initial runoff.</a:t>
            </a:r>
          </a:p>
          <a:p>
            <a:pPr marL="285750" indent="-285750" algn="just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might contain </a:t>
            </a:r>
            <a:r>
              <a:rPr lang="en-US" sz="28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debris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8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contaminants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from the roof.</a:t>
            </a:r>
          </a:p>
          <a:p>
            <a:pPr marL="285750" indent="-285750" algn="just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It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diverted away before clean rainwater enters the storage system.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E3A7E6-6B38-D1CE-DEAA-E8D653359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26" y="1308117"/>
            <a:ext cx="11038114" cy="49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4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44" y="-102637"/>
            <a:ext cx="8789437" cy="1119673"/>
          </a:xfrm>
        </p:spPr>
        <p:txBody>
          <a:bodyPr>
            <a:noAutofit/>
          </a:bodyPr>
          <a:lstStyle/>
          <a:p>
            <a:pPr lvl="0" algn="ctr"/>
            <a:r>
              <a:rPr lang="en-US" sz="4800" b="1" i="1" dirty="0">
                <a:solidFill>
                  <a:srgbClr val="FF0000"/>
                </a:solidFill>
              </a:rPr>
              <a:t>4) Filtration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5233" y="1589786"/>
            <a:ext cx="5038530" cy="4428460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 filtration mechanism, such as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mesh screens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sediment filters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is usually installed along the conveyance path or before the water enters the storage tank.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filtration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removes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chemeClr val="tx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leaves, debris, and other particles from the rainwater.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Types of Filters are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20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Sand Filter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20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Charcoal filter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20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PVC pipe filter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20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Sponge filter 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31667B-7DEE-3D54-DF63-D8B022853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763" y="1589786"/>
            <a:ext cx="6808237" cy="526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0580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C5C59-C20E-2635-35CE-C93A25448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730899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Types of Filters are:</a:t>
            </a:r>
            <a:endParaRPr lang="en-IN" sz="6000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E1A1E2D-8CE1-1FBC-4814-D7B6BE20C58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6" r="5336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3A062-E4BB-20D3-81B8-F9CCD9BED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0113" y="5113272"/>
            <a:ext cx="4368980" cy="100761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Sand Gravel Filter</a:t>
            </a:r>
            <a:endParaRPr lang="en-IN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F8759E8-3F4F-981B-8C2A-C1687A36B1C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" r="2689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E9847E-EEB1-B00E-E7AA-70EECE2204AD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882867" y="5113272"/>
            <a:ext cx="4368980" cy="100761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Charcoal Filter</a:t>
            </a:r>
            <a:endParaRPr lang="en-IN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08767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507" y="223935"/>
            <a:ext cx="10313436" cy="930360"/>
          </a:xfrm>
        </p:spPr>
        <p:txBody>
          <a:bodyPr>
            <a:noAutofit/>
          </a:bodyPr>
          <a:lstStyle/>
          <a:p>
            <a:pPr lvl="0" algn="ctr"/>
            <a:r>
              <a:rPr lang="en-US" sz="5400" b="1" i="1" dirty="0">
                <a:solidFill>
                  <a:schemeClr val="accent6">
                    <a:lumMod val="50000"/>
                  </a:schemeClr>
                </a:solidFill>
              </a:rPr>
              <a:t>5) Storage Tanks</a:t>
            </a:r>
            <a:endParaRPr lang="en-US" sz="5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143" y="1589785"/>
            <a:ext cx="5215812" cy="4524365"/>
          </a:xfrm>
        </p:spPr>
        <p:txBody>
          <a:bodyPr>
            <a:normAutofit/>
          </a:bodyPr>
          <a:lstStyle/>
          <a:p>
            <a:pPr marL="285750" indent="-285750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filtered rainwater is collected in storage tanks or cisterns. </a:t>
            </a:r>
          </a:p>
          <a:p>
            <a:pPr marL="285750" indent="-285750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tanks can be made of various materials, like </a:t>
            </a:r>
          </a:p>
          <a:p>
            <a:pPr marL="342900" indent="-342900">
              <a:lnSpc>
                <a:spcPts val="2000"/>
              </a:lnSpc>
              <a:spcAft>
                <a:spcPts val="400"/>
              </a:spcAft>
              <a:buFont typeface="+mj-lt"/>
              <a:buAutoNum type="arabicParenR"/>
              <a:tabLst>
                <a:tab pos="540385" algn="l"/>
                <a:tab pos="810260" algn="l"/>
                <a:tab pos="900430" algn="l"/>
              </a:tabLst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Plastic</a:t>
            </a:r>
          </a:p>
          <a:p>
            <a:pPr marL="342900" indent="-342900">
              <a:lnSpc>
                <a:spcPts val="2000"/>
              </a:lnSpc>
              <a:spcAft>
                <a:spcPts val="400"/>
              </a:spcAft>
              <a:buFont typeface="+mj-lt"/>
              <a:buAutoNum type="arabicParenR"/>
              <a:tabLst>
                <a:tab pos="540385" algn="l"/>
                <a:tab pos="810260" algn="l"/>
                <a:tab pos="900430" algn="l"/>
              </a:tabLst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Concrete</a:t>
            </a:r>
          </a:p>
          <a:p>
            <a:pPr marL="342900" indent="-342900">
              <a:lnSpc>
                <a:spcPts val="2000"/>
              </a:lnSpc>
              <a:spcAft>
                <a:spcPts val="400"/>
              </a:spcAft>
              <a:buFont typeface="+mj-lt"/>
              <a:buAutoNum type="arabicParenR"/>
              <a:tabLst>
                <a:tab pos="540385" algn="l"/>
                <a:tab pos="810260" algn="l"/>
                <a:tab pos="900430" algn="l"/>
              </a:tabLst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Metal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etc.</a:t>
            </a:r>
          </a:p>
          <a:p>
            <a:pPr marL="285750" indent="-285750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tanks can be located </a:t>
            </a:r>
            <a:r>
              <a:rPr lang="en-US" sz="24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above ground or buried underground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depending on available space and design preferences.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82F785-D376-6F54-5FB4-9426DA6F4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89785"/>
            <a:ext cx="6008915" cy="452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34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20" y="0"/>
            <a:ext cx="11681927" cy="930360"/>
          </a:xfrm>
        </p:spPr>
        <p:txBody>
          <a:bodyPr>
            <a:noAutofit/>
          </a:bodyPr>
          <a:lstStyle/>
          <a:p>
            <a:pPr lvl="0" algn="ctr"/>
            <a:r>
              <a:rPr lang="en-US" b="1" i="1" dirty="0">
                <a:solidFill>
                  <a:srgbClr val="0070C0"/>
                </a:solidFill>
              </a:rPr>
              <a:t>6) Overflow System and  Distribution System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142" y="1399592"/>
            <a:ext cx="5442857" cy="4963885"/>
          </a:xfrm>
        </p:spPr>
        <p:txBody>
          <a:bodyPr>
            <a:normAutofit/>
          </a:bodyPr>
          <a:lstStyle/>
          <a:p>
            <a:pPr marL="457200" indent="-457200">
              <a:lnSpc>
                <a:spcPts val="2000"/>
              </a:lnSpc>
              <a:spcAft>
                <a:spcPts val="400"/>
              </a:spcAft>
              <a:buAutoNum type="arabicParenR"/>
              <a:tabLst>
                <a:tab pos="540385" algn="l"/>
                <a:tab pos="810260" algn="l"/>
                <a:tab pos="900430" algn="l"/>
              </a:tabLst>
            </a:pPr>
            <a:r>
              <a:rPr lang="en-US" sz="2000" b="1" dirty="0">
                <a:solidFill>
                  <a:srgbClr val="FF0000"/>
                </a:solidFill>
                <a:effectLst/>
                <a:ea typeface="Calibri" panose="020F0502020204030204" pitchFamily="34" charset="0"/>
              </a:rPr>
              <a:t>Overflow System</a:t>
            </a:r>
            <a:r>
              <a:rPr lang="en-US" sz="20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20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prevent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overflow</a:t>
            </a:r>
            <a:r>
              <a:rPr lang="en-US" sz="20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flooding</a:t>
            </a:r>
            <a:r>
              <a:rPr lang="en-US" sz="20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an overflow system is installed. </a:t>
            </a:r>
          </a:p>
          <a:p>
            <a:pPr marL="285750" indent="-285750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0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Excess rainwater that cannot be stored is diverted away from the storage tanks and led to a suitable drainage area.</a:t>
            </a:r>
          </a:p>
          <a:p>
            <a:pPr>
              <a:lnSpc>
                <a:spcPts val="2000"/>
              </a:lnSpc>
              <a:spcAft>
                <a:spcPts val="400"/>
              </a:spcAft>
              <a:tabLst>
                <a:tab pos="540385" algn="l"/>
                <a:tab pos="810260" algn="l"/>
                <a:tab pos="900430" algn="l"/>
              </a:tabLst>
            </a:pPr>
            <a:endParaRPr lang="en-US" sz="2000" dirty="0">
              <a:solidFill>
                <a:srgbClr val="00B05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  <a:spcAft>
                <a:spcPts val="400"/>
              </a:spcAft>
              <a:tabLst>
                <a:tab pos="540385" algn="l"/>
                <a:tab pos="810260" algn="l"/>
                <a:tab pos="900430" algn="l"/>
              </a:tabLst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2) Distribution System</a:t>
            </a:r>
            <a:r>
              <a:rPr lang="en-US" sz="2000" b="1" i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20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When the stored rainwater is to be used, it can be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pumped</a:t>
            </a:r>
            <a:r>
              <a:rPr lang="en-US" sz="20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gravity-fed</a:t>
            </a:r>
            <a:r>
              <a:rPr lang="en-US" sz="20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from the storage tank to its intended end uses. </a:t>
            </a:r>
          </a:p>
          <a:p>
            <a:pPr marL="285750" indent="-285750">
              <a:lnSpc>
                <a:spcPts val="2000"/>
              </a:lnSpc>
              <a:spcAft>
                <a:spcPts val="400"/>
              </a:spcAft>
              <a:buFont typeface="Wingdings" panose="05000000000000000000" pitchFamily="2" charset="2"/>
              <a:buChar char="v"/>
              <a:tabLst>
                <a:tab pos="540385" algn="l"/>
                <a:tab pos="810260" algn="l"/>
                <a:tab pos="900430" algn="l"/>
              </a:tabLst>
            </a:pPr>
            <a:r>
              <a:rPr lang="en-US" sz="20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might include irrigation, toilet flushing, laundry, or even treatment for potable use, depending on the system's design and water quality.</a:t>
            </a:r>
            <a:endParaRPr lang="en-IN" sz="2000" dirty="0">
              <a:solidFill>
                <a:srgbClr val="0070C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80340" indent="-180340" algn="just">
              <a:lnSpc>
                <a:spcPts val="2000"/>
              </a:lnSpc>
              <a:spcAft>
                <a:spcPts val="400"/>
              </a:spcAft>
              <a:tabLst>
                <a:tab pos="540385" algn="l"/>
                <a:tab pos="810260" algn="l"/>
                <a:tab pos="900430" algn="l"/>
              </a:tabLst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D9C57-7891-8C7F-A318-9782C3924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712" y="1399592"/>
            <a:ext cx="5911835" cy="46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2154"/>
      </p:ext>
    </p:extLst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1" y="167949"/>
            <a:ext cx="10162562" cy="923731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</a:rPr>
              <a:t>Advantages of Rain Water Harvesting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AD732C-9B09-EDC4-BFB5-74940EC79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642" y="2006082"/>
            <a:ext cx="8674358" cy="492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585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Educational Training General For Children In Cartoon Style Google Slide  Theme And Powerpoint Template - Slidedocs">
            <a:extLst>
              <a:ext uri="{FF2B5EF4-FFF2-40B4-BE49-F238E27FC236}">
                <a16:creationId xmlns:a16="http://schemas.microsoft.com/office/drawing/2014/main" id="{A498B914-5995-1B7A-0627-B085DD451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008" y="1763486"/>
            <a:ext cx="6018245" cy="266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24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597159" y="304800"/>
            <a:ext cx="10526455" cy="982824"/>
          </a:xfrm>
        </p:spPr>
        <p:txBody>
          <a:bodyPr>
            <a:normAutofit/>
          </a:bodyPr>
          <a:lstStyle/>
          <a:p>
            <a:r>
              <a:rPr sz="5400" b="1" dirty="0"/>
              <a:t>Content</a:t>
            </a:r>
            <a:r>
              <a:rPr lang="en-US" sz="5400" b="1" dirty="0"/>
              <a:t>s:</a:t>
            </a:r>
            <a:endParaRPr sz="5400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29208" y="1751044"/>
            <a:ext cx="10694406" cy="484258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What is Green Building?</a:t>
            </a:r>
          </a:p>
          <a:p>
            <a:r>
              <a:rPr lang="en-US" sz="2800" dirty="0"/>
              <a:t>What is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Rain Water</a:t>
            </a:r>
            <a:r>
              <a:rPr lang="en-US" sz="2800" dirty="0"/>
              <a:t> Harvesting?</a:t>
            </a:r>
          </a:p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Uses of Rain Water</a:t>
            </a:r>
          </a:p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Commonly Used Methods</a:t>
            </a:r>
          </a:p>
          <a:p>
            <a:r>
              <a:rPr lang="en-US" sz="28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What are the Major methods of Rain 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2">
                    <a:lumMod val="95000"/>
                    <a:lumOff val="5000"/>
                  </a:schemeClr>
                </a:solidFill>
              </a:rPr>
              <a:t>   Water Harvesting?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Advantages of Rain Water Harvesting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26" name="Picture 2" descr="Rain water harvesting drawing idea|Rain water harvesting system drawing|How  to draw water harvesting - YouTube">
            <a:extLst>
              <a:ext uri="{FF2B5EF4-FFF2-40B4-BE49-F238E27FC236}">
                <a16:creationId xmlns:a16="http://schemas.microsoft.com/office/drawing/2014/main" id="{427D6F06-8BBA-34E6-427D-CAF0A539E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994" y="0"/>
            <a:ext cx="4525006" cy="375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C5B5E7-5F64-13D9-1102-708398391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994" y="3881535"/>
            <a:ext cx="4525006" cy="305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B8FC6-C4F8-40A2-502E-B13552C8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1107233"/>
            <a:ext cx="10058402" cy="971161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</a:t>
            </a:r>
            <a:r>
              <a:rPr lang="en-US" sz="5300" dirty="0">
                <a:solidFill>
                  <a:schemeClr val="accent3">
                    <a:lumMod val="50000"/>
                  </a:schemeClr>
                </a:solidFill>
                <a:latin typeface="Algerian" panose="04020705040A02060702" pitchFamily="82" charset="0"/>
              </a:rPr>
              <a:t>What is a Green Building?</a:t>
            </a:r>
            <a:br>
              <a:rPr lang="en-US" sz="5300" dirty="0">
                <a:solidFill>
                  <a:schemeClr val="accent3">
                    <a:lumMod val="50000"/>
                  </a:schemeClr>
                </a:solidFill>
                <a:latin typeface="Algerian" panose="04020705040A02060702" pitchFamily="82" charset="0"/>
              </a:rPr>
            </a:br>
            <a:endParaRPr lang="en-IN" sz="5300" dirty="0">
              <a:solidFill>
                <a:schemeClr val="accent3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DFEBA-B5DA-A68D-C79C-4DB57DC55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586" y="2060510"/>
            <a:ext cx="10058400" cy="42291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A green building is defined as the one which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Uses less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Water</a:t>
            </a:r>
            <a:r>
              <a:rPr lang="en-US" dirty="0"/>
              <a:t>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Optimizes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energy</a:t>
            </a:r>
            <a:r>
              <a:rPr lang="en-US" dirty="0"/>
              <a:t> efficiency,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conserves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natural</a:t>
            </a:r>
            <a:r>
              <a:rPr lang="en-US" dirty="0"/>
              <a:t> resources,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Generates less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waste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provides healthier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space</a:t>
            </a:r>
            <a:r>
              <a:rPr lang="en-US" dirty="0"/>
              <a:t> for occupants compared to Conventional buildings.</a:t>
            </a:r>
          </a:p>
        </p:txBody>
      </p:sp>
    </p:spTree>
    <p:extLst>
      <p:ext uri="{BB962C8B-B14F-4D97-AF65-F5344CB8AC3E}">
        <p14:creationId xmlns:p14="http://schemas.microsoft.com/office/powerpoint/2010/main" val="2655757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AB272-20BB-1DC2-A939-CB95F64F9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RAIN WATER HARVESTING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6CDD14-D230-CE4B-0659-78EA09A8F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3"/>
          <a:stretch/>
        </p:blipFill>
        <p:spPr>
          <a:xfrm>
            <a:off x="1315616" y="1455576"/>
            <a:ext cx="9927771" cy="4435635"/>
          </a:xfrm>
        </p:spPr>
      </p:pic>
    </p:spTree>
    <p:extLst>
      <p:ext uri="{BB962C8B-B14F-4D97-AF65-F5344CB8AC3E}">
        <p14:creationId xmlns:p14="http://schemas.microsoft.com/office/powerpoint/2010/main" val="189961542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DBE6D1-C12E-8498-7419-01998BE68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842" y="0"/>
            <a:ext cx="8217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48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BF7138-31D0-86E2-19F7-1C4879F21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640" y="1"/>
            <a:ext cx="8337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1764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65212" y="90195"/>
            <a:ext cx="10058402" cy="1216152"/>
          </a:xfrm>
        </p:spPr>
        <p:txBody>
          <a:bodyPr>
            <a:norm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Two major systems that are ideal for urban and semi-urban developed areas are:</a:t>
            </a:r>
            <a:endParaRPr lang="en-US" sz="3200" b="1" dirty="0"/>
          </a:p>
        </p:txBody>
      </p:sp>
      <p:sp>
        <p:nvSpPr>
          <p:cNvPr id="8" name="Picture Placeholder 7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1280747" y="1942602"/>
            <a:ext cx="3935536" cy="2571736"/>
          </a:xfrm>
        </p:spPr>
        <p:txBody>
          <a:bodyPr/>
          <a:lstStyle/>
          <a:p>
            <a:endParaRPr lang="en-IN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1065212" y="5253231"/>
            <a:ext cx="4368980" cy="1007610"/>
          </a:xfrm>
        </p:spPr>
        <p:txBody>
          <a:bodyPr>
            <a:norm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Artificial groundwater recharge</a:t>
            </a:r>
            <a:endParaRPr lang="en-US" sz="2400" b="1" dirty="0"/>
          </a:p>
        </p:txBody>
      </p:sp>
      <p:sp>
        <p:nvSpPr>
          <p:cNvPr id="9" name="Picture Placeholder 8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6975717" y="1942602"/>
            <a:ext cx="3935536" cy="2571736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19"/>
          </p:nvPr>
        </p:nvSpPr>
        <p:spPr>
          <a:xfrm>
            <a:off x="6975717" y="5253231"/>
            <a:ext cx="4368980" cy="1007610"/>
          </a:xfrm>
        </p:spPr>
        <p:txBody>
          <a:bodyPr/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Roof-top rainwater harvesting</a:t>
            </a:r>
            <a:endParaRPr lang="en-IN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050" name="Picture 2" descr="Artificial Groundwater Recharge: - ppt download">
            <a:extLst>
              <a:ext uri="{FF2B5EF4-FFF2-40B4-BE49-F238E27FC236}">
                <a16:creationId xmlns:a16="http://schemas.microsoft.com/office/drawing/2014/main" id="{D1C0BB8F-43FE-CDAE-44B8-EF7B1678A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747" y="1942602"/>
            <a:ext cx="3851090" cy="257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ainwater Harvesting -Process, Advantages and Disadvantages">
            <a:extLst>
              <a:ext uri="{FF2B5EF4-FFF2-40B4-BE49-F238E27FC236}">
                <a16:creationId xmlns:a16="http://schemas.microsoft.com/office/drawing/2014/main" id="{D58EEB91-6A23-0835-C0AC-78C2FCB85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717" y="1942602"/>
            <a:ext cx="3935535" cy="257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63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9D01-FD6E-E572-152A-E7AD1F19B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600" y="528734"/>
            <a:ext cx="10058402" cy="10294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accent3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Artificial</a:t>
            </a:r>
            <a:r>
              <a:rPr lang="en-US" sz="6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groundwater </a:t>
            </a:r>
            <a:r>
              <a:rPr lang="en-US" sz="6000" b="1" dirty="0">
                <a:solidFill>
                  <a:schemeClr val="accent3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recharge</a:t>
            </a:r>
            <a:br>
              <a:rPr lang="en-US" sz="3600" b="1" dirty="0"/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63CB96-0CD7-706F-A143-1DB3F6D4C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559" t="35251"/>
          <a:stretch>
            <a:fillRect/>
          </a:stretch>
        </p:blipFill>
        <p:spPr bwMode="auto">
          <a:xfrm>
            <a:off x="1065213" y="1334279"/>
            <a:ext cx="10058400" cy="4617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1683727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9D01-FD6E-E572-152A-E7AD1F19B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>
                <a:solidFill>
                  <a:schemeClr val="accent5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Roof-top Rain Water Harvesting</a:t>
            </a:r>
            <a:endParaRPr lang="en-IN" sz="5400" i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3B1D0-E919-AAC0-5BDA-F5EF8D8ED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Roof rainwater harvesting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 a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common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and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effective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method of collecting rainwater from rooftops and storing it for various uses:</a:t>
            </a:r>
            <a:endParaRPr lang="en-IN" dirty="0"/>
          </a:p>
        </p:txBody>
      </p:sp>
      <p:pic>
        <p:nvPicPr>
          <p:cNvPr id="4" name="Picture 3" descr="200+ Rain Water Harvesting System Stock Photos, Pictures &amp; Royalty-Free  Images - iStock">
            <a:extLst>
              <a:ext uri="{FF2B5EF4-FFF2-40B4-BE49-F238E27FC236}">
                <a16:creationId xmlns:a16="http://schemas.microsoft.com/office/drawing/2014/main" id="{CD82BBFF-D244-AFD1-C6F0-B3FC08D16E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905" b="2707"/>
          <a:stretch>
            <a:fillRect/>
          </a:stretch>
        </p:blipFill>
        <p:spPr bwMode="auto">
          <a:xfrm>
            <a:off x="1250301" y="2500604"/>
            <a:ext cx="9983755" cy="384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4411931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Nature Illustration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31377.potx" id="{56A48130-F36A-41C3-8C0C-0EF853C6708B}" vid="{0432F83B-7085-406B-BFE7-677E72A6CADA}"/>
    </a:ext>
  </a:extLst>
</a:theme>
</file>

<file path=ppt/theme/theme2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Rainbow presentation</Template>
  <TotalTime>121</TotalTime>
  <Words>533</Words>
  <Application>Microsoft Office PowerPoint</Application>
  <PresentationFormat>Widescreen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Algerian</vt:lpstr>
      <vt:lpstr>Arial</vt:lpstr>
      <vt:lpstr>Arial Rounded MT Bold</vt:lpstr>
      <vt:lpstr>Calibri</vt:lpstr>
      <vt:lpstr>Cascadia Code SemiBold</vt:lpstr>
      <vt:lpstr>Segoe Print</vt:lpstr>
      <vt:lpstr>Times New Roman</vt:lpstr>
      <vt:lpstr>Wingdings</vt:lpstr>
      <vt:lpstr>Nature Illustration 16x9</vt:lpstr>
      <vt:lpstr>Green        Buildings</vt:lpstr>
      <vt:lpstr>Contents:</vt:lpstr>
      <vt:lpstr>         What is a Green Building? </vt:lpstr>
      <vt:lpstr>RAIN WATER HARVESTING </vt:lpstr>
      <vt:lpstr>Add a Slide Title - 4</vt:lpstr>
      <vt:lpstr>PowerPoint Presentation</vt:lpstr>
      <vt:lpstr>Two major systems that are ideal for urban and semi-urban developed areas are:</vt:lpstr>
      <vt:lpstr>Artificial groundwater recharge </vt:lpstr>
      <vt:lpstr>Roof-top Rain Water Harvesting</vt:lpstr>
      <vt:lpstr>Components of Roof-Top Rain Harvesting:</vt:lpstr>
      <vt:lpstr>1) Catchment Area</vt:lpstr>
      <vt:lpstr>2) Conveyance System</vt:lpstr>
      <vt:lpstr>3) First Flush diverter</vt:lpstr>
      <vt:lpstr>4) Filtration</vt:lpstr>
      <vt:lpstr>Types of Filters are:</vt:lpstr>
      <vt:lpstr>5) Storage Tanks</vt:lpstr>
      <vt:lpstr>6) Overflow System and  Distribution System</vt:lpstr>
      <vt:lpstr>Advantages of Rain Water Harvesting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       Buildings</dc:title>
  <dc:creator>Prasanna Vaka</dc:creator>
  <cp:lastModifiedBy>Prasanna Vaka</cp:lastModifiedBy>
  <cp:revision>1</cp:revision>
  <dcterms:created xsi:type="dcterms:W3CDTF">2023-09-05T08:39:25Z</dcterms:created>
  <dcterms:modified xsi:type="dcterms:W3CDTF">2023-09-10T11:45:45Z</dcterms:modified>
</cp:coreProperties>
</file>

<file path=docProps/thumbnail.jpeg>
</file>